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 id="2147483703" r:id="rId5"/>
    <p:sldMasterId id="2147483666" r:id="rId6"/>
    <p:sldMasterId id="2147483712" r:id="rId7"/>
    <p:sldMasterId id="2147483727" r:id="rId8"/>
    <p:sldMasterId id="2147483720" r:id="rId9"/>
  </p:sldMasterIdLst>
  <p:notesMasterIdLst>
    <p:notesMasterId r:id="rId53"/>
  </p:notesMasterIdLst>
  <p:handoutMasterIdLst>
    <p:handoutMasterId r:id="rId54"/>
  </p:handoutMasterIdLst>
  <p:sldIdLst>
    <p:sldId id="876" r:id="rId10"/>
    <p:sldId id="878" r:id="rId11"/>
    <p:sldId id="885" r:id="rId12"/>
    <p:sldId id="881" r:id="rId13"/>
    <p:sldId id="886" r:id="rId14"/>
    <p:sldId id="879" r:id="rId15"/>
    <p:sldId id="880" r:id="rId16"/>
    <p:sldId id="882" r:id="rId17"/>
    <p:sldId id="883" r:id="rId18"/>
    <p:sldId id="887" r:id="rId19"/>
    <p:sldId id="890" r:id="rId20"/>
    <p:sldId id="891" r:id="rId21"/>
    <p:sldId id="892" r:id="rId22"/>
    <p:sldId id="893" r:id="rId23"/>
    <p:sldId id="896" r:id="rId24"/>
    <p:sldId id="897" r:id="rId25"/>
    <p:sldId id="898" r:id="rId26"/>
    <p:sldId id="900" r:id="rId27"/>
    <p:sldId id="901" r:id="rId28"/>
    <p:sldId id="899" r:id="rId29"/>
    <p:sldId id="895" r:id="rId30"/>
    <p:sldId id="903" r:id="rId31"/>
    <p:sldId id="904" r:id="rId32"/>
    <p:sldId id="905" r:id="rId33"/>
    <p:sldId id="911" r:id="rId34"/>
    <p:sldId id="912" r:id="rId35"/>
    <p:sldId id="913" r:id="rId36"/>
    <p:sldId id="914" r:id="rId37"/>
    <p:sldId id="915" r:id="rId38"/>
    <p:sldId id="916" r:id="rId39"/>
    <p:sldId id="917" r:id="rId40"/>
    <p:sldId id="918" r:id="rId41"/>
    <p:sldId id="919" r:id="rId42"/>
    <p:sldId id="920" r:id="rId43"/>
    <p:sldId id="921" r:id="rId44"/>
    <p:sldId id="922" r:id="rId45"/>
    <p:sldId id="923" r:id="rId46"/>
    <p:sldId id="924" r:id="rId47"/>
    <p:sldId id="925" r:id="rId48"/>
    <p:sldId id="926" r:id="rId49"/>
    <p:sldId id="928" r:id="rId50"/>
    <p:sldId id="929" r:id="rId51"/>
    <p:sldId id="884" r:id="rId52"/>
  </p:sldIdLst>
  <p:sldSz cx="13817600" cy="77724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userDrawn="1">
          <p15:clr>
            <a:srgbClr val="A4A3A4"/>
          </p15:clr>
        </p15:guide>
        <p15:guide id="2" pos="2967"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72C62"/>
    <a:srgbClr val="F2F2F2"/>
    <a:srgbClr val="66FFFF"/>
    <a:srgbClr val="000000"/>
    <a:srgbClr val="C40CC8"/>
    <a:srgbClr val="1F5FA0"/>
    <a:srgbClr val="00B050"/>
    <a:srgbClr val="FF0000"/>
    <a:srgbClr val="92D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F04D323-F72B-BB91-A6E8-0BA329B8A213}" v="12" dt="2022-08-24T13:14:21.839"/>
    <p1510:client id="{FD0AEF90-0862-4E87-8310-249B8E7862B8}" v="116" dt="2022-08-23T20:14:38.830"/>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5" autoAdjust="0"/>
    <p:restoredTop sz="87192" autoAdjust="0"/>
  </p:normalViewPr>
  <p:slideViewPr>
    <p:cSldViewPr>
      <p:cViewPr varScale="1">
        <p:scale>
          <a:sx n="84" d="100"/>
          <a:sy n="84" d="100"/>
        </p:scale>
        <p:origin x="330" y="78"/>
      </p:cViewPr>
      <p:guideLst>
        <p:guide orient="horz" pos="2880"/>
        <p:guide pos="2967"/>
      </p:guideLst>
    </p:cSldViewPr>
  </p:slideViewPr>
  <p:notesTextViewPr>
    <p:cViewPr>
      <p:scale>
        <a:sx n="3" d="2"/>
        <a:sy n="3" d="2"/>
      </p:scale>
      <p:origin x="0" y="0"/>
    </p:cViewPr>
  </p:notesTextViewPr>
  <p:sorterViewPr>
    <p:cViewPr>
      <p:scale>
        <a:sx n="20" d="100"/>
        <a:sy n="20" d="100"/>
      </p:scale>
      <p:origin x="0" y="0"/>
    </p:cViewPr>
  </p:sorterViewPr>
  <p:notesViewPr>
    <p:cSldViewPr>
      <p:cViewPr varScale="1">
        <p:scale>
          <a:sx n="64" d="100"/>
          <a:sy n="64" d="100"/>
        </p:scale>
        <p:origin x="2304" y="6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presProps" Target="pres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Master" Target="slideMasters/slideMaster2.xml"/><Relationship Id="rId19" Type="http://schemas.openxmlformats.org/officeDocument/2006/relationships/slide" Target="slides/slide10.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42.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microsoft.com/office/2016/11/relationships/changesInfo" Target="changesInfos/changesInfo1.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theme" Target="theme/theme1.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ronczak, Sarah" userId="2dbf9bab-5177-43da-ad18-aaca2af22e93" providerId="ADAL" clId="{865D200D-63FF-496B-9239-9151425B0289}"/>
    <pc:docChg chg="modSld">
      <pc:chgData name="Fronczak, Sarah" userId="2dbf9bab-5177-43da-ad18-aaca2af22e93" providerId="ADAL" clId="{865D200D-63FF-496B-9239-9151425B0289}" dt="2022-08-08T14:34:54.176" v="0" actId="14100"/>
      <pc:docMkLst>
        <pc:docMk/>
      </pc:docMkLst>
      <pc:sldChg chg="modSp mod">
        <pc:chgData name="Fronczak, Sarah" userId="2dbf9bab-5177-43da-ad18-aaca2af22e93" providerId="ADAL" clId="{865D200D-63FF-496B-9239-9151425B0289}" dt="2022-08-08T14:34:54.176" v="0" actId="14100"/>
        <pc:sldMkLst>
          <pc:docMk/>
          <pc:sldMk cId="3505160693" sldId="876"/>
        </pc:sldMkLst>
        <pc:picChg chg="mod">
          <ac:chgData name="Fronczak, Sarah" userId="2dbf9bab-5177-43da-ad18-aaca2af22e93" providerId="ADAL" clId="{865D200D-63FF-496B-9239-9151425B0289}" dt="2022-08-08T14:34:54.176" v="0" actId="14100"/>
          <ac:picMkLst>
            <pc:docMk/>
            <pc:sldMk cId="3505160693" sldId="876"/>
            <ac:picMk id="59" creationId="{7774E795-4A10-4169-B521-83C843893464}"/>
          </ac:picMkLst>
        </pc:picChg>
      </pc:sldChg>
    </pc:docChg>
  </pc:docChgLst>
  <pc:docChgLst>
    <pc:chgData name="Marienfeld, Mallory" userId="295f9f3d-6547-432c-8a27-f6df40c3c59d" providerId="ADAL" clId="{FD0AEF90-0862-4E87-8310-249B8E7862B8}"/>
    <pc:docChg chg="undo redo custSel addSld delSld modSld sldOrd">
      <pc:chgData name="Marienfeld, Mallory" userId="295f9f3d-6547-432c-8a27-f6df40c3c59d" providerId="ADAL" clId="{FD0AEF90-0862-4E87-8310-249B8E7862B8}" dt="2022-08-23T20:14:49.674" v="2180" actId="47"/>
      <pc:docMkLst>
        <pc:docMk/>
      </pc:docMkLst>
      <pc:sldChg chg="delSp modSp add mod ord">
        <pc:chgData name="Marienfeld, Mallory" userId="295f9f3d-6547-432c-8a27-f6df40c3c59d" providerId="ADAL" clId="{FD0AEF90-0862-4E87-8310-249B8E7862B8}" dt="2022-08-23T19:53:29.330" v="2082" actId="478"/>
        <pc:sldMkLst>
          <pc:docMk/>
          <pc:sldMk cId="2995333092" sldId="788"/>
        </pc:sldMkLst>
        <pc:spChg chg="del">
          <ac:chgData name="Marienfeld, Mallory" userId="295f9f3d-6547-432c-8a27-f6df40c3c59d" providerId="ADAL" clId="{FD0AEF90-0862-4E87-8310-249B8E7862B8}" dt="2022-08-23T19:53:29.330" v="2082" actId="478"/>
          <ac:spMkLst>
            <pc:docMk/>
            <pc:sldMk cId="2995333092" sldId="788"/>
            <ac:spMk id="6" creationId="{00000000-0000-0000-0000-000000000000}"/>
          </ac:spMkLst>
        </pc:spChg>
        <pc:spChg chg="del mod">
          <ac:chgData name="Marienfeld, Mallory" userId="295f9f3d-6547-432c-8a27-f6df40c3c59d" providerId="ADAL" clId="{FD0AEF90-0862-4E87-8310-249B8E7862B8}" dt="2022-08-23T19:53:08.025" v="2078" actId="478"/>
          <ac:spMkLst>
            <pc:docMk/>
            <pc:sldMk cId="2995333092" sldId="788"/>
            <ac:spMk id="8" creationId="{2FC10AFA-80E6-4252-B124-F578E6AAA07A}"/>
          </ac:spMkLst>
        </pc:spChg>
      </pc:sldChg>
      <pc:sldChg chg="delSp modSp add mod ord modShow">
        <pc:chgData name="Marienfeld, Mallory" userId="295f9f3d-6547-432c-8a27-f6df40c3c59d" providerId="ADAL" clId="{FD0AEF90-0862-4E87-8310-249B8E7862B8}" dt="2022-08-23T19:53:22.916" v="2081" actId="478"/>
        <pc:sldMkLst>
          <pc:docMk/>
          <pc:sldMk cId="7044534" sldId="845"/>
        </pc:sldMkLst>
        <pc:spChg chg="del">
          <ac:chgData name="Marienfeld, Mallory" userId="295f9f3d-6547-432c-8a27-f6df40c3c59d" providerId="ADAL" clId="{FD0AEF90-0862-4E87-8310-249B8E7862B8}" dt="2022-08-23T19:53:22.916" v="2081" actId="478"/>
          <ac:spMkLst>
            <pc:docMk/>
            <pc:sldMk cId="7044534" sldId="845"/>
            <ac:spMk id="6" creationId="{00000000-0000-0000-0000-000000000000}"/>
          </ac:spMkLst>
        </pc:spChg>
        <pc:spChg chg="del mod">
          <ac:chgData name="Marienfeld, Mallory" userId="295f9f3d-6547-432c-8a27-f6df40c3c59d" providerId="ADAL" clId="{FD0AEF90-0862-4E87-8310-249B8E7862B8}" dt="2022-08-23T19:52:28.206" v="2071" actId="478"/>
          <ac:spMkLst>
            <pc:docMk/>
            <pc:sldMk cId="7044534" sldId="845"/>
            <ac:spMk id="9" creationId="{48105B91-AF1C-40B2-BFC9-CB4C26DE6517}"/>
          </ac:spMkLst>
        </pc:spChg>
      </pc:sldChg>
      <pc:sldChg chg="del">
        <pc:chgData name="Marienfeld, Mallory" userId="295f9f3d-6547-432c-8a27-f6df40c3c59d" providerId="ADAL" clId="{FD0AEF90-0862-4E87-8310-249B8E7862B8}" dt="2022-08-09T15:19:05.814" v="5" actId="47"/>
        <pc:sldMkLst>
          <pc:docMk/>
          <pc:sldMk cId="4174697983" sldId="877"/>
        </pc:sldMkLst>
      </pc:sldChg>
      <pc:sldChg chg="modSp mod">
        <pc:chgData name="Marienfeld, Mallory" userId="295f9f3d-6547-432c-8a27-f6df40c3c59d" providerId="ADAL" clId="{FD0AEF90-0862-4E87-8310-249B8E7862B8}" dt="2022-08-09T16:14:44.140" v="1663" actId="20577"/>
        <pc:sldMkLst>
          <pc:docMk/>
          <pc:sldMk cId="3660114535" sldId="878"/>
        </pc:sldMkLst>
        <pc:spChg chg="mod">
          <ac:chgData name="Marienfeld, Mallory" userId="295f9f3d-6547-432c-8a27-f6df40c3c59d" providerId="ADAL" clId="{FD0AEF90-0862-4E87-8310-249B8E7862B8}" dt="2022-08-09T15:58:36.630" v="711" actId="20577"/>
          <ac:spMkLst>
            <pc:docMk/>
            <pc:sldMk cId="3660114535" sldId="878"/>
            <ac:spMk id="2" creationId="{907D626A-0CDC-151A-33CC-1F1C79BD0C5F}"/>
          </ac:spMkLst>
        </pc:spChg>
        <pc:spChg chg="mod">
          <ac:chgData name="Marienfeld, Mallory" userId="295f9f3d-6547-432c-8a27-f6df40c3c59d" providerId="ADAL" clId="{FD0AEF90-0862-4E87-8310-249B8E7862B8}" dt="2022-08-09T16:14:44.140" v="1663" actId="20577"/>
          <ac:spMkLst>
            <pc:docMk/>
            <pc:sldMk cId="3660114535" sldId="878"/>
            <ac:spMk id="3" creationId="{A188F9CB-6003-4F6A-9AF9-32ED6D2C68B7}"/>
          </ac:spMkLst>
        </pc:spChg>
      </pc:sldChg>
      <pc:sldChg chg="addSp delSp modSp mod">
        <pc:chgData name="Marienfeld, Mallory" userId="295f9f3d-6547-432c-8a27-f6df40c3c59d" providerId="ADAL" clId="{FD0AEF90-0862-4E87-8310-249B8E7862B8}" dt="2022-08-09T15:26:13.281" v="169" actId="404"/>
        <pc:sldMkLst>
          <pc:docMk/>
          <pc:sldMk cId="1698883924" sldId="879"/>
        </pc:sldMkLst>
        <pc:spChg chg="mod">
          <ac:chgData name="Marienfeld, Mallory" userId="295f9f3d-6547-432c-8a27-f6df40c3c59d" providerId="ADAL" clId="{FD0AEF90-0862-4E87-8310-249B8E7862B8}" dt="2022-08-09T15:20:18.717" v="109" actId="14100"/>
          <ac:spMkLst>
            <pc:docMk/>
            <pc:sldMk cId="1698883924" sldId="879"/>
            <ac:spMk id="2" creationId="{DED99025-580E-196A-90F2-A1438BABA512}"/>
          </ac:spMkLst>
        </pc:spChg>
        <pc:spChg chg="mod">
          <ac:chgData name="Marienfeld, Mallory" userId="295f9f3d-6547-432c-8a27-f6df40c3c59d" providerId="ADAL" clId="{FD0AEF90-0862-4E87-8310-249B8E7862B8}" dt="2022-08-09T15:26:13.281" v="169" actId="404"/>
          <ac:spMkLst>
            <pc:docMk/>
            <pc:sldMk cId="1698883924" sldId="879"/>
            <ac:spMk id="3" creationId="{712C8B4E-BABE-8DD2-05B9-3B7EE26215FA}"/>
          </ac:spMkLst>
        </pc:spChg>
        <pc:spChg chg="add del">
          <ac:chgData name="Marienfeld, Mallory" userId="295f9f3d-6547-432c-8a27-f6df40c3c59d" providerId="ADAL" clId="{FD0AEF90-0862-4E87-8310-249B8E7862B8}" dt="2022-08-09T15:19:53.461" v="74" actId="22"/>
          <ac:spMkLst>
            <pc:docMk/>
            <pc:sldMk cId="1698883924" sldId="879"/>
            <ac:spMk id="5" creationId="{5F80ABE3-8CD0-C21C-A187-5FACA4C0D927}"/>
          </ac:spMkLst>
        </pc:spChg>
        <pc:spChg chg="add del">
          <ac:chgData name="Marienfeld, Mallory" userId="295f9f3d-6547-432c-8a27-f6df40c3c59d" providerId="ADAL" clId="{FD0AEF90-0862-4E87-8310-249B8E7862B8}" dt="2022-08-09T15:19:55.055" v="76" actId="22"/>
          <ac:spMkLst>
            <pc:docMk/>
            <pc:sldMk cId="1698883924" sldId="879"/>
            <ac:spMk id="7" creationId="{B3A99A52-C2F8-F17D-6B68-C2A732AA2669}"/>
          </ac:spMkLst>
        </pc:spChg>
      </pc:sldChg>
      <pc:sldChg chg="addSp delSp modSp new mod">
        <pc:chgData name="Marienfeld, Mallory" userId="295f9f3d-6547-432c-8a27-f6df40c3c59d" providerId="ADAL" clId="{FD0AEF90-0862-4E87-8310-249B8E7862B8}" dt="2022-08-09T15:35:02.590" v="430" actId="113"/>
        <pc:sldMkLst>
          <pc:docMk/>
          <pc:sldMk cId="4064010141" sldId="880"/>
        </pc:sldMkLst>
        <pc:spChg chg="mod">
          <ac:chgData name="Marienfeld, Mallory" userId="295f9f3d-6547-432c-8a27-f6df40c3c59d" providerId="ADAL" clId="{FD0AEF90-0862-4E87-8310-249B8E7862B8}" dt="2022-08-09T15:27:27.590" v="217" actId="14100"/>
          <ac:spMkLst>
            <pc:docMk/>
            <pc:sldMk cId="4064010141" sldId="880"/>
            <ac:spMk id="2" creationId="{448E3D21-5BB0-D2F7-DDF4-7E761A6D1AB2}"/>
          </ac:spMkLst>
        </pc:spChg>
        <pc:spChg chg="mod">
          <ac:chgData name="Marienfeld, Mallory" userId="295f9f3d-6547-432c-8a27-f6df40c3c59d" providerId="ADAL" clId="{FD0AEF90-0862-4E87-8310-249B8E7862B8}" dt="2022-08-09T15:34:19.506" v="420" actId="1035"/>
          <ac:spMkLst>
            <pc:docMk/>
            <pc:sldMk cId="4064010141" sldId="880"/>
            <ac:spMk id="3" creationId="{6BB4049F-9AB8-E2BA-1509-33B5C18A4934}"/>
          </ac:spMkLst>
        </pc:spChg>
        <pc:spChg chg="add del">
          <ac:chgData name="Marienfeld, Mallory" userId="295f9f3d-6547-432c-8a27-f6df40c3c59d" providerId="ADAL" clId="{FD0AEF90-0862-4E87-8310-249B8E7862B8}" dt="2022-08-09T15:28:03.448" v="219" actId="22"/>
          <ac:spMkLst>
            <pc:docMk/>
            <pc:sldMk cId="4064010141" sldId="880"/>
            <ac:spMk id="5" creationId="{76A26A36-4762-93FD-5568-34ECC6336F5F}"/>
          </ac:spMkLst>
        </pc:spChg>
        <pc:spChg chg="add mod">
          <ac:chgData name="Marienfeld, Mallory" userId="295f9f3d-6547-432c-8a27-f6df40c3c59d" providerId="ADAL" clId="{FD0AEF90-0862-4E87-8310-249B8E7862B8}" dt="2022-08-09T15:34:10.976" v="416" actId="1076"/>
          <ac:spMkLst>
            <pc:docMk/>
            <pc:sldMk cId="4064010141" sldId="880"/>
            <ac:spMk id="11" creationId="{B287EA9B-1C41-76CD-7772-C28DAEA03DC2}"/>
          </ac:spMkLst>
        </pc:spChg>
        <pc:graphicFrameChg chg="add del mod">
          <ac:chgData name="Marienfeld, Mallory" userId="295f9f3d-6547-432c-8a27-f6df40c3c59d" providerId="ADAL" clId="{FD0AEF90-0862-4E87-8310-249B8E7862B8}" dt="2022-08-09T15:28:38.939" v="223"/>
          <ac:graphicFrameMkLst>
            <pc:docMk/>
            <pc:sldMk cId="4064010141" sldId="880"/>
            <ac:graphicFrameMk id="7" creationId="{5935C740-37EF-E459-6CEE-B14244CE5A17}"/>
          </ac:graphicFrameMkLst>
        </pc:graphicFrameChg>
        <pc:graphicFrameChg chg="add del mod modGraphic">
          <ac:chgData name="Marienfeld, Mallory" userId="295f9f3d-6547-432c-8a27-f6df40c3c59d" providerId="ADAL" clId="{FD0AEF90-0862-4E87-8310-249B8E7862B8}" dt="2022-08-09T15:28:47.972" v="228" actId="478"/>
          <ac:graphicFrameMkLst>
            <pc:docMk/>
            <pc:sldMk cId="4064010141" sldId="880"/>
            <ac:graphicFrameMk id="8" creationId="{1D1F533F-D4D0-A239-44F6-08A99AF6BAC1}"/>
          </ac:graphicFrameMkLst>
        </pc:graphicFrameChg>
        <pc:graphicFrameChg chg="add mod modGraphic">
          <ac:chgData name="Marienfeld, Mallory" userId="295f9f3d-6547-432c-8a27-f6df40c3c59d" providerId="ADAL" clId="{FD0AEF90-0862-4E87-8310-249B8E7862B8}" dt="2022-08-09T15:35:02.590" v="430" actId="113"/>
          <ac:graphicFrameMkLst>
            <pc:docMk/>
            <pc:sldMk cId="4064010141" sldId="880"/>
            <ac:graphicFrameMk id="9" creationId="{B0F53DD7-476D-CAA1-5902-F9B5897814D2}"/>
          </ac:graphicFrameMkLst>
        </pc:graphicFrameChg>
        <pc:graphicFrameChg chg="add mod modGraphic">
          <ac:chgData name="Marienfeld, Mallory" userId="295f9f3d-6547-432c-8a27-f6df40c3c59d" providerId="ADAL" clId="{FD0AEF90-0862-4E87-8310-249B8E7862B8}" dt="2022-08-09T15:35:00.671" v="429" actId="113"/>
          <ac:graphicFrameMkLst>
            <pc:docMk/>
            <pc:sldMk cId="4064010141" sldId="880"/>
            <ac:graphicFrameMk id="10" creationId="{3C15AB9B-AD81-038E-4484-B863EF311303}"/>
          </ac:graphicFrameMkLst>
        </pc:graphicFrameChg>
        <pc:picChg chg="add del">
          <ac:chgData name="Marienfeld, Mallory" userId="295f9f3d-6547-432c-8a27-f6df40c3c59d" providerId="ADAL" clId="{FD0AEF90-0862-4E87-8310-249B8E7862B8}" dt="2022-08-09T15:28:16.702" v="221" actId="478"/>
          <ac:picMkLst>
            <pc:docMk/>
            <pc:sldMk cId="4064010141" sldId="880"/>
            <ac:picMk id="6" creationId="{E0281BC5-0CC3-CCEE-8F01-04D9C7F98AF8}"/>
          </ac:picMkLst>
        </pc:picChg>
      </pc:sldChg>
      <pc:sldChg chg="addSp delSp modSp new mod ord">
        <pc:chgData name="Marienfeld, Mallory" userId="295f9f3d-6547-432c-8a27-f6df40c3c59d" providerId="ADAL" clId="{FD0AEF90-0862-4E87-8310-249B8E7862B8}" dt="2022-08-09T16:29:22.886" v="2029"/>
        <pc:sldMkLst>
          <pc:docMk/>
          <pc:sldMk cId="1565268399" sldId="881"/>
        </pc:sldMkLst>
        <pc:spChg chg="mod">
          <ac:chgData name="Marienfeld, Mallory" userId="295f9f3d-6547-432c-8a27-f6df40c3c59d" providerId="ADAL" clId="{FD0AEF90-0862-4E87-8310-249B8E7862B8}" dt="2022-08-09T15:48:21.499" v="690" actId="20577"/>
          <ac:spMkLst>
            <pc:docMk/>
            <pc:sldMk cId="1565268399" sldId="881"/>
            <ac:spMk id="2" creationId="{C960429A-0421-36B2-20D1-EFDCF43AB06E}"/>
          </ac:spMkLst>
        </pc:spChg>
        <pc:spChg chg="del">
          <ac:chgData name="Marienfeld, Mallory" userId="295f9f3d-6547-432c-8a27-f6df40c3c59d" providerId="ADAL" clId="{FD0AEF90-0862-4E87-8310-249B8E7862B8}" dt="2022-08-09T15:49:35.270" v="696" actId="478"/>
          <ac:spMkLst>
            <pc:docMk/>
            <pc:sldMk cId="1565268399" sldId="881"/>
            <ac:spMk id="3" creationId="{11AF7E5E-C296-5F84-6F06-35AA4FDEB453}"/>
          </ac:spMkLst>
        </pc:spChg>
        <pc:picChg chg="add mod">
          <ac:chgData name="Marienfeld, Mallory" userId="295f9f3d-6547-432c-8a27-f6df40c3c59d" providerId="ADAL" clId="{FD0AEF90-0862-4E87-8310-249B8E7862B8}" dt="2022-08-09T15:49:29.360" v="695" actId="14100"/>
          <ac:picMkLst>
            <pc:docMk/>
            <pc:sldMk cId="1565268399" sldId="881"/>
            <ac:picMk id="5" creationId="{22B30A87-3C0E-B683-B07F-7A9BE392B043}"/>
          </ac:picMkLst>
        </pc:picChg>
      </pc:sldChg>
      <pc:sldChg chg="addSp modSp new mod">
        <pc:chgData name="Marienfeld, Mallory" userId="295f9f3d-6547-432c-8a27-f6df40c3c59d" providerId="ADAL" clId="{FD0AEF90-0862-4E87-8310-249B8E7862B8}" dt="2022-08-23T19:49:51.984" v="2036"/>
        <pc:sldMkLst>
          <pc:docMk/>
          <pc:sldMk cId="1459967932" sldId="882"/>
        </pc:sldMkLst>
        <pc:spChg chg="mod">
          <ac:chgData name="Marienfeld, Mallory" userId="295f9f3d-6547-432c-8a27-f6df40c3c59d" providerId="ADAL" clId="{FD0AEF90-0862-4E87-8310-249B8E7862B8}" dt="2022-08-23T19:49:40.216" v="2034" actId="20577"/>
          <ac:spMkLst>
            <pc:docMk/>
            <pc:sldMk cId="1459967932" sldId="882"/>
            <ac:spMk id="2" creationId="{097FB12B-C9DD-3DE3-6A14-23734A6BD0C5}"/>
          </ac:spMkLst>
        </pc:spChg>
        <pc:spChg chg="mod">
          <ac:chgData name="Marienfeld, Mallory" userId="295f9f3d-6547-432c-8a27-f6df40c3c59d" providerId="ADAL" clId="{FD0AEF90-0862-4E87-8310-249B8E7862B8}" dt="2022-08-23T19:49:47.290" v="2035"/>
          <ac:spMkLst>
            <pc:docMk/>
            <pc:sldMk cId="1459967932" sldId="882"/>
            <ac:spMk id="3" creationId="{AB5205EA-A9A5-3228-7633-A420F92A15EA}"/>
          </ac:spMkLst>
        </pc:spChg>
        <pc:spChg chg="add mod">
          <ac:chgData name="Marienfeld, Mallory" userId="295f9f3d-6547-432c-8a27-f6df40c3c59d" providerId="ADAL" clId="{FD0AEF90-0862-4E87-8310-249B8E7862B8}" dt="2022-08-23T19:49:51.984" v="2036"/>
          <ac:spMkLst>
            <pc:docMk/>
            <pc:sldMk cId="1459967932" sldId="882"/>
            <ac:spMk id="4" creationId="{D374CCE1-0A00-ACD8-6868-1D1626594B0D}"/>
          </ac:spMkLst>
        </pc:spChg>
      </pc:sldChg>
      <pc:sldChg chg="addSp delSp modSp new mod">
        <pc:chgData name="Marienfeld, Mallory" userId="295f9f3d-6547-432c-8a27-f6df40c3c59d" providerId="ADAL" clId="{FD0AEF90-0862-4E87-8310-249B8E7862B8}" dt="2022-08-23T19:50:42.534" v="2059"/>
        <pc:sldMkLst>
          <pc:docMk/>
          <pc:sldMk cId="2616621375" sldId="883"/>
        </pc:sldMkLst>
        <pc:spChg chg="del">
          <ac:chgData name="Marienfeld, Mallory" userId="295f9f3d-6547-432c-8a27-f6df40c3c59d" providerId="ADAL" clId="{FD0AEF90-0862-4E87-8310-249B8E7862B8}" dt="2022-08-23T19:50:41.561" v="2058" actId="478"/>
          <ac:spMkLst>
            <pc:docMk/>
            <pc:sldMk cId="2616621375" sldId="883"/>
            <ac:spMk id="2" creationId="{4E52B623-50FF-69A6-A41B-F152A6AF0C19}"/>
          </ac:spMkLst>
        </pc:spChg>
        <pc:spChg chg="del">
          <ac:chgData name="Marienfeld, Mallory" userId="295f9f3d-6547-432c-8a27-f6df40c3c59d" providerId="ADAL" clId="{FD0AEF90-0862-4E87-8310-249B8E7862B8}" dt="2022-08-23T19:50:40.352" v="2057" actId="478"/>
          <ac:spMkLst>
            <pc:docMk/>
            <pc:sldMk cId="2616621375" sldId="883"/>
            <ac:spMk id="3" creationId="{31BDD131-B900-2939-DFC4-AAE01BD27A4E}"/>
          </ac:spMkLst>
        </pc:spChg>
        <pc:spChg chg="add del mod">
          <ac:chgData name="Marienfeld, Mallory" userId="295f9f3d-6547-432c-8a27-f6df40c3c59d" providerId="ADAL" clId="{FD0AEF90-0862-4E87-8310-249B8E7862B8}" dt="2022-08-23T19:50:34.261" v="2056"/>
          <ac:spMkLst>
            <pc:docMk/>
            <pc:sldMk cId="2616621375" sldId="883"/>
            <ac:spMk id="4" creationId="{047FF6DE-3BCB-E508-F79C-CD72C5F8EEB9}"/>
          </ac:spMkLst>
        </pc:spChg>
        <pc:spChg chg="add del mod">
          <ac:chgData name="Marienfeld, Mallory" userId="295f9f3d-6547-432c-8a27-f6df40c3c59d" providerId="ADAL" clId="{FD0AEF90-0862-4E87-8310-249B8E7862B8}" dt="2022-08-23T19:50:34.261" v="2056"/>
          <ac:spMkLst>
            <pc:docMk/>
            <pc:sldMk cId="2616621375" sldId="883"/>
            <ac:spMk id="5" creationId="{9F4C26DE-6111-F04A-AFB2-D971CC72EB61}"/>
          </ac:spMkLst>
        </pc:spChg>
        <pc:spChg chg="add mod">
          <ac:chgData name="Marienfeld, Mallory" userId="295f9f3d-6547-432c-8a27-f6df40c3c59d" providerId="ADAL" clId="{FD0AEF90-0862-4E87-8310-249B8E7862B8}" dt="2022-08-23T19:50:42.534" v="2059"/>
          <ac:spMkLst>
            <pc:docMk/>
            <pc:sldMk cId="2616621375" sldId="883"/>
            <ac:spMk id="7" creationId="{18A80FEC-304C-124E-E32A-8EB591D57A13}"/>
          </ac:spMkLst>
        </pc:spChg>
        <pc:spChg chg="add mod">
          <ac:chgData name="Marienfeld, Mallory" userId="295f9f3d-6547-432c-8a27-f6df40c3c59d" providerId="ADAL" clId="{FD0AEF90-0862-4E87-8310-249B8E7862B8}" dt="2022-08-23T19:50:42.534" v="2059"/>
          <ac:spMkLst>
            <pc:docMk/>
            <pc:sldMk cId="2616621375" sldId="883"/>
            <ac:spMk id="8" creationId="{861FC5BF-D0C2-1F13-48B8-942081EB795D}"/>
          </ac:spMkLst>
        </pc:spChg>
        <pc:picChg chg="add del mod">
          <ac:chgData name="Marienfeld, Mallory" userId="295f9f3d-6547-432c-8a27-f6df40c3c59d" providerId="ADAL" clId="{FD0AEF90-0862-4E87-8310-249B8E7862B8}" dt="2022-08-23T19:50:34.261" v="2056"/>
          <ac:picMkLst>
            <pc:docMk/>
            <pc:sldMk cId="2616621375" sldId="883"/>
            <ac:picMk id="6" creationId="{25C937CF-54BC-9679-59F0-B3D91400CBC8}"/>
          </ac:picMkLst>
        </pc:picChg>
        <pc:picChg chg="add mod">
          <ac:chgData name="Marienfeld, Mallory" userId="295f9f3d-6547-432c-8a27-f6df40c3c59d" providerId="ADAL" clId="{FD0AEF90-0862-4E87-8310-249B8E7862B8}" dt="2022-08-23T19:50:42.534" v="2059"/>
          <ac:picMkLst>
            <pc:docMk/>
            <pc:sldMk cId="2616621375" sldId="883"/>
            <ac:picMk id="9" creationId="{BF70A127-75D8-3737-522B-662FE6712B8F}"/>
          </ac:picMkLst>
        </pc:picChg>
      </pc:sldChg>
      <pc:sldChg chg="addSp delSp modSp new mod">
        <pc:chgData name="Marienfeld, Mallory" userId="295f9f3d-6547-432c-8a27-f6df40c3c59d" providerId="ADAL" clId="{FD0AEF90-0862-4E87-8310-249B8E7862B8}" dt="2022-08-09T15:47:45.103" v="672" actId="14100"/>
        <pc:sldMkLst>
          <pc:docMk/>
          <pc:sldMk cId="1637697138" sldId="884"/>
        </pc:sldMkLst>
        <pc:spChg chg="mod">
          <ac:chgData name="Marienfeld, Mallory" userId="295f9f3d-6547-432c-8a27-f6df40c3c59d" providerId="ADAL" clId="{FD0AEF90-0862-4E87-8310-249B8E7862B8}" dt="2022-08-09T15:44:23.967" v="544" actId="1076"/>
          <ac:spMkLst>
            <pc:docMk/>
            <pc:sldMk cId="1637697138" sldId="884"/>
            <ac:spMk id="2" creationId="{90222112-F304-8436-98F2-1400A0BD9E92}"/>
          </ac:spMkLst>
        </pc:spChg>
        <pc:spChg chg="mod">
          <ac:chgData name="Marienfeld, Mallory" userId="295f9f3d-6547-432c-8a27-f6df40c3c59d" providerId="ADAL" clId="{FD0AEF90-0862-4E87-8310-249B8E7862B8}" dt="2022-08-09T15:47:45.103" v="672" actId="14100"/>
          <ac:spMkLst>
            <pc:docMk/>
            <pc:sldMk cId="1637697138" sldId="884"/>
            <ac:spMk id="3" creationId="{3945BFDE-0D37-B344-8EA5-C1CA90C124D4}"/>
          </ac:spMkLst>
        </pc:spChg>
        <pc:spChg chg="add mod">
          <ac:chgData name="Marienfeld, Mallory" userId="295f9f3d-6547-432c-8a27-f6df40c3c59d" providerId="ADAL" clId="{FD0AEF90-0862-4E87-8310-249B8E7862B8}" dt="2022-08-09T15:45:13.794" v="575" actId="1076"/>
          <ac:spMkLst>
            <pc:docMk/>
            <pc:sldMk cId="1637697138" sldId="884"/>
            <ac:spMk id="14" creationId="{4155D5E3-2DA5-B428-21F0-E1DE50AB0CC4}"/>
          </ac:spMkLst>
        </pc:spChg>
        <pc:picChg chg="add mod">
          <ac:chgData name="Marienfeld, Mallory" userId="295f9f3d-6547-432c-8a27-f6df40c3c59d" providerId="ADAL" clId="{FD0AEF90-0862-4E87-8310-249B8E7862B8}" dt="2022-08-09T15:47:39.455" v="667" actId="14100"/>
          <ac:picMkLst>
            <pc:docMk/>
            <pc:sldMk cId="1637697138" sldId="884"/>
            <ac:picMk id="5" creationId="{0960899C-4B09-2793-1934-37428E309A62}"/>
          </ac:picMkLst>
        </pc:picChg>
        <pc:picChg chg="add mod">
          <ac:chgData name="Marienfeld, Mallory" userId="295f9f3d-6547-432c-8a27-f6df40c3c59d" providerId="ADAL" clId="{FD0AEF90-0862-4E87-8310-249B8E7862B8}" dt="2022-08-09T15:47:40.620" v="670" actId="14100"/>
          <ac:picMkLst>
            <pc:docMk/>
            <pc:sldMk cId="1637697138" sldId="884"/>
            <ac:picMk id="7" creationId="{DFBCEEF0-CA0F-4062-E826-8E29A5BF207E}"/>
          </ac:picMkLst>
        </pc:picChg>
        <pc:picChg chg="add del mod">
          <ac:chgData name="Marienfeld, Mallory" userId="295f9f3d-6547-432c-8a27-f6df40c3c59d" providerId="ADAL" clId="{FD0AEF90-0862-4E87-8310-249B8E7862B8}" dt="2022-08-09T15:40:56.310" v="516" actId="478"/>
          <ac:picMkLst>
            <pc:docMk/>
            <pc:sldMk cId="1637697138" sldId="884"/>
            <ac:picMk id="9" creationId="{1E1A7D5A-1C6A-5098-63D5-CEA78A7A95F5}"/>
          </ac:picMkLst>
        </pc:picChg>
        <pc:picChg chg="add mod">
          <ac:chgData name="Marienfeld, Mallory" userId="295f9f3d-6547-432c-8a27-f6df40c3c59d" providerId="ADAL" clId="{FD0AEF90-0862-4E87-8310-249B8E7862B8}" dt="2022-08-09T15:47:38.916" v="665" actId="14100"/>
          <ac:picMkLst>
            <pc:docMk/>
            <pc:sldMk cId="1637697138" sldId="884"/>
            <ac:picMk id="11" creationId="{44120621-C1B4-E8BB-8AC6-118334C800C2}"/>
          </ac:picMkLst>
        </pc:picChg>
        <pc:picChg chg="add mod">
          <ac:chgData name="Marienfeld, Mallory" userId="295f9f3d-6547-432c-8a27-f6df40c3c59d" providerId="ADAL" clId="{FD0AEF90-0862-4E87-8310-249B8E7862B8}" dt="2022-08-09T15:47:40.205" v="669" actId="14100"/>
          <ac:picMkLst>
            <pc:docMk/>
            <pc:sldMk cId="1637697138" sldId="884"/>
            <ac:picMk id="13" creationId="{5C3AB940-AE72-FB39-91E3-EA7ECF393B05}"/>
          </ac:picMkLst>
        </pc:picChg>
      </pc:sldChg>
      <pc:sldChg chg="modSp new mod">
        <pc:chgData name="Marienfeld, Mallory" userId="295f9f3d-6547-432c-8a27-f6df40c3c59d" providerId="ADAL" clId="{FD0AEF90-0862-4E87-8310-249B8E7862B8}" dt="2022-08-09T16:27:37.991" v="1951" actId="20577"/>
        <pc:sldMkLst>
          <pc:docMk/>
          <pc:sldMk cId="1708520278" sldId="885"/>
        </pc:sldMkLst>
        <pc:spChg chg="mod">
          <ac:chgData name="Marienfeld, Mallory" userId="295f9f3d-6547-432c-8a27-f6df40c3c59d" providerId="ADAL" clId="{FD0AEF90-0862-4E87-8310-249B8E7862B8}" dt="2022-08-09T16:08:48.890" v="1178" actId="20577"/>
          <ac:spMkLst>
            <pc:docMk/>
            <pc:sldMk cId="1708520278" sldId="885"/>
            <ac:spMk id="2" creationId="{1A37905B-6E8B-B7D2-1884-30C7024469DD}"/>
          </ac:spMkLst>
        </pc:spChg>
        <pc:spChg chg="mod">
          <ac:chgData name="Marienfeld, Mallory" userId="295f9f3d-6547-432c-8a27-f6df40c3c59d" providerId="ADAL" clId="{FD0AEF90-0862-4E87-8310-249B8E7862B8}" dt="2022-08-09T16:27:37.991" v="1951" actId="20577"/>
          <ac:spMkLst>
            <pc:docMk/>
            <pc:sldMk cId="1708520278" sldId="885"/>
            <ac:spMk id="3" creationId="{EE2B7A2E-711C-AD59-98AB-E16612492E63}"/>
          </ac:spMkLst>
        </pc:spChg>
      </pc:sldChg>
      <pc:sldChg chg="addSp delSp modSp new mod">
        <pc:chgData name="Marienfeld, Mallory" userId="295f9f3d-6547-432c-8a27-f6df40c3c59d" providerId="ADAL" clId="{FD0AEF90-0862-4E87-8310-249B8E7862B8}" dt="2022-08-09T16:29:04.103" v="2027" actId="14100"/>
        <pc:sldMkLst>
          <pc:docMk/>
          <pc:sldMk cId="926644604" sldId="886"/>
        </pc:sldMkLst>
        <pc:spChg chg="mod">
          <ac:chgData name="Marienfeld, Mallory" userId="295f9f3d-6547-432c-8a27-f6df40c3c59d" providerId="ADAL" clId="{FD0AEF90-0862-4E87-8310-249B8E7862B8}" dt="2022-08-09T16:27:59.881" v="1976" actId="20577"/>
          <ac:spMkLst>
            <pc:docMk/>
            <pc:sldMk cId="926644604" sldId="886"/>
            <ac:spMk id="2" creationId="{99C780FC-F599-4F01-B1C9-C907A745C4C9}"/>
          </ac:spMkLst>
        </pc:spChg>
        <pc:spChg chg="mod">
          <ac:chgData name="Marienfeld, Mallory" userId="295f9f3d-6547-432c-8a27-f6df40c3c59d" providerId="ADAL" clId="{FD0AEF90-0862-4E87-8310-249B8E7862B8}" dt="2022-08-09T16:29:04.103" v="2027" actId="14100"/>
          <ac:spMkLst>
            <pc:docMk/>
            <pc:sldMk cId="926644604" sldId="886"/>
            <ac:spMk id="3" creationId="{213C10EE-49A2-144E-EDF2-F21CBC946A16}"/>
          </ac:spMkLst>
        </pc:spChg>
        <pc:spChg chg="add del mod">
          <ac:chgData name="Marienfeld, Mallory" userId="295f9f3d-6547-432c-8a27-f6df40c3c59d" providerId="ADAL" clId="{FD0AEF90-0862-4E87-8310-249B8E7862B8}" dt="2022-08-09T16:28:07.892" v="1978"/>
          <ac:spMkLst>
            <pc:docMk/>
            <pc:sldMk cId="926644604" sldId="886"/>
            <ac:spMk id="4" creationId="{2CE7C489-8DCD-2187-495F-7111D7C000BD}"/>
          </ac:spMkLst>
        </pc:spChg>
        <pc:spChg chg="add del mod">
          <ac:chgData name="Marienfeld, Mallory" userId="295f9f3d-6547-432c-8a27-f6df40c3c59d" providerId="ADAL" clId="{FD0AEF90-0862-4E87-8310-249B8E7862B8}" dt="2022-08-09T16:28:07.892" v="1978"/>
          <ac:spMkLst>
            <pc:docMk/>
            <pc:sldMk cId="926644604" sldId="886"/>
            <ac:spMk id="5" creationId="{24A2DDA5-9966-B738-96CF-A6F5F73099D8}"/>
          </ac:spMkLst>
        </pc:spChg>
        <pc:picChg chg="add del mod">
          <ac:chgData name="Marienfeld, Mallory" userId="295f9f3d-6547-432c-8a27-f6df40c3c59d" providerId="ADAL" clId="{FD0AEF90-0862-4E87-8310-249B8E7862B8}" dt="2022-08-09T16:28:07.892" v="1978"/>
          <ac:picMkLst>
            <pc:docMk/>
            <pc:sldMk cId="926644604" sldId="886"/>
            <ac:picMk id="2049" creationId="{4093C824-56D9-E9AA-63D8-070307397BDA}"/>
          </ac:picMkLst>
        </pc:picChg>
        <pc:picChg chg="add del mod">
          <ac:chgData name="Marienfeld, Mallory" userId="295f9f3d-6547-432c-8a27-f6df40c3c59d" providerId="ADAL" clId="{FD0AEF90-0862-4E87-8310-249B8E7862B8}" dt="2022-08-09T16:28:07.892" v="1978"/>
          <ac:picMkLst>
            <pc:docMk/>
            <pc:sldMk cId="926644604" sldId="886"/>
            <ac:picMk id="2050" creationId="{CCEE9058-22CA-FC2D-0429-C8B68610800E}"/>
          </ac:picMkLst>
        </pc:picChg>
        <pc:picChg chg="add del mod">
          <ac:chgData name="Marienfeld, Mallory" userId="295f9f3d-6547-432c-8a27-f6df40c3c59d" providerId="ADAL" clId="{FD0AEF90-0862-4E87-8310-249B8E7862B8}" dt="2022-08-09T16:28:07.892" v="1978"/>
          <ac:picMkLst>
            <pc:docMk/>
            <pc:sldMk cId="926644604" sldId="886"/>
            <ac:picMk id="2051" creationId="{77370945-A136-6049-41D9-EF3CD322F8B2}"/>
          </ac:picMkLst>
        </pc:picChg>
        <pc:picChg chg="add del mod">
          <ac:chgData name="Marienfeld, Mallory" userId="295f9f3d-6547-432c-8a27-f6df40c3c59d" providerId="ADAL" clId="{FD0AEF90-0862-4E87-8310-249B8E7862B8}" dt="2022-08-09T16:28:07.892" v="1978"/>
          <ac:picMkLst>
            <pc:docMk/>
            <pc:sldMk cId="926644604" sldId="886"/>
            <ac:picMk id="2052" creationId="{438853CC-B64D-E734-DAA5-2CF4937788C4}"/>
          </ac:picMkLst>
        </pc:picChg>
      </pc:sldChg>
      <pc:sldChg chg="addSp delSp modSp new mod">
        <pc:chgData name="Marienfeld, Mallory" userId="295f9f3d-6547-432c-8a27-f6df40c3c59d" providerId="ADAL" clId="{FD0AEF90-0862-4E87-8310-249B8E7862B8}" dt="2022-08-23T19:51:07.037" v="2062"/>
        <pc:sldMkLst>
          <pc:docMk/>
          <pc:sldMk cId="3784799409" sldId="887"/>
        </pc:sldMkLst>
        <pc:spChg chg="del">
          <ac:chgData name="Marienfeld, Mallory" userId="295f9f3d-6547-432c-8a27-f6df40c3c59d" providerId="ADAL" clId="{FD0AEF90-0862-4E87-8310-249B8E7862B8}" dt="2022-08-23T19:51:04.683" v="2060" actId="478"/>
          <ac:spMkLst>
            <pc:docMk/>
            <pc:sldMk cId="3784799409" sldId="887"/>
            <ac:spMk id="2" creationId="{AAF426CD-07FD-9624-4C59-C2EDA4A6D696}"/>
          </ac:spMkLst>
        </pc:spChg>
        <pc:spChg chg="del">
          <ac:chgData name="Marienfeld, Mallory" userId="295f9f3d-6547-432c-8a27-f6df40c3c59d" providerId="ADAL" clId="{FD0AEF90-0862-4E87-8310-249B8E7862B8}" dt="2022-08-23T19:51:06.067" v="2061" actId="478"/>
          <ac:spMkLst>
            <pc:docMk/>
            <pc:sldMk cId="3784799409" sldId="887"/>
            <ac:spMk id="3" creationId="{1AC7938E-F174-3301-AE5A-95D9C939FC39}"/>
          </ac:spMkLst>
        </pc:spChg>
        <pc:spChg chg="add mod">
          <ac:chgData name="Marienfeld, Mallory" userId="295f9f3d-6547-432c-8a27-f6df40c3c59d" providerId="ADAL" clId="{FD0AEF90-0862-4E87-8310-249B8E7862B8}" dt="2022-08-23T19:51:07.037" v="2062"/>
          <ac:spMkLst>
            <pc:docMk/>
            <pc:sldMk cId="3784799409" sldId="887"/>
            <ac:spMk id="4" creationId="{702A6F53-3A3D-26F0-4F03-745BD3505A07}"/>
          </ac:spMkLst>
        </pc:spChg>
        <pc:spChg chg="add mod">
          <ac:chgData name="Marienfeld, Mallory" userId="295f9f3d-6547-432c-8a27-f6df40c3c59d" providerId="ADAL" clId="{FD0AEF90-0862-4E87-8310-249B8E7862B8}" dt="2022-08-23T19:51:07.037" v="2062"/>
          <ac:spMkLst>
            <pc:docMk/>
            <pc:sldMk cId="3784799409" sldId="887"/>
            <ac:spMk id="5" creationId="{2F572D39-514C-FE1D-6692-9818089FBB43}"/>
          </ac:spMkLst>
        </pc:spChg>
        <pc:spChg chg="add mod">
          <ac:chgData name="Marienfeld, Mallory" userId="295f9f3d-6547-432c-8a27-f6df40c3c59d" providerId="ADAL" clId="{FD0AEF90-0862-4E87-8310-249B8E7862B8}" dt="2022-08-23T19:51:07.037" v="2062"/>
          <ac:spMkLst>
            <pc:docMk/>
            <pc:sldMk cId="3784799409" sldId="887"/>
            <ac:spMk id="6" creationId="{EC7E988F-3DE9-266F-38B3-EB57CD32557E}"/>
          </ac:spMkLst>
        </pc:spChg>
      </pc:sldChg>
      <pc:sldChg chg="addSp delSp modSp new mod">
        <pc:chgData name="Marienfeld, Mallory" userId="295f9f3d-6547-432c-8a27-f6df40c3c59d" providerId="ADAL" clId="{FD0AEF90-0862-4E87-8310-249B8E7862B8}" dt="2022-08-23T19:51:35.600" v="2067"/>
        <pc:sldMkLst>
          <pc:docMk/>
          <pc:sldMk cId="3413856178" sldId="888"/>
        </pc:sldMkLst>
        <pc:spChg chg="del">
          <ac:chgData name="Marienfeld, Mallory" userId="295f9f3d-6547-432c-8a27-f6df40c3c59d" providerId="ADAL" clId="{FD0AEF90-0862-4E87-8310-249B8E7862B8}" dt="2022-08-23T19:51:33.751" v="2065" actId="478"/>
          <ac:spMkLst>
            <pc:docMk/>
            <pc:sldMk cId="3413856178" sldId="888"/>
            <ac:spMk id="2" creationId="{84D5582D-0C8C-FE3C-F82B-F25AF5451FE8}"/>
          </ac:spMkLst>
        </pc:spChg>
        <pc:spChg chg="del">
          <ac:chgData name="Marienfeld, Mallory" userId="295f9f3d-6547-432c-8a27-f6df40c3c59d" providerId="ADAL" clId="{FD0AEF90-0862-4E87-8310-249B8E7862B8}" dt="2022-08-23T19:51:34.713" v="2066" actId="478"/>
          <ac:spMkLst>
            <pc:docMk/>
            <pc:sldMk cId="3413856178" sldId="888"/>
            <ac:spMk id="3" creationId="{14022531-A1F2-CEC8-F6E7-3C25706FEF68}"/>
          </ac:spMkLst>
        </pc:spChg>
        <pc:spChg chg="add del mod">
          <ac:chgData name="Marienfeld, Mallory" userId="295f9f3d-6547-432c-8a27-f6df40c3c59d" providerId="ADAL" clId="{FD0AEF90-0862-4E87-8310-249B8E7862B8}" dt="2022-08-23T19:51:28.469" v="2064"/>
          <ac:spMkLst>
            <pc:docMk/>
            <pc:sldMk cId="3413856178" sldId="888"/>
            <ac:spMk id="4" creationId="{B204F9A8-8319-0DC2-3CFC-F84A58F6A441}"/>
          </ac:spMkLst>
        </pc:spChg>
        <pc:spChg chg="add del mod">
          <ac:chgData name="Marienfeld, Mallory" userId="295f9f3d-6547-432c-8a27-f6df40c3c59d" providerId="ADAL" clId="{FD0AEF90-0862-4E87-8310-249B8E7862B8}" dt="2022-08-23T19:51:28.469" v="2064"/>
          <ac:spMkLst>
            <pc:docMk/>
            <pc:sldMk cId="3413856178" sldId="888"/>
            <ac:spMk id="5" creationId="{C18F31E1-4CBE-14DD-70EB-3176A084F5E2}"/>
          </ac:spMkLst>
        </pc:spChg>
        <pc:spChg chg="add mod">
          <ac:chgData name="Marienfeld, Mallory" userId="295f9f3d-6547-432c-8a27-f6df40c3c59d" providerId="ADAL" clId="{FD0AEF90-0862-4E87-8310-249B8E7862B8}" dt="2022-08-23T19:51:35.600" v="2067"/>
          <ac:spMkLst>
            <pc:docMk/>
            <pc:sldMk cId="3413856178" sldId="888"/>
            <ac:spMk id="7" creationId="{B3254FA7-12F9-33DB-FA82-301C498256DB}"/>
          </ac:spMkLst>
        </pc:spChg>
        <pc:spChg chg="add mod">
          <ac:chgData name="Marienfeld, Mallory" userId="295f9f3d-6547-432c-8a27-f6df40c3c59d" providerId="ADAL" clId="{FD0AEF90-0862-4E87-8310-249B8E7862B8}" dt="2022-08-23T19:51:35.600" v="2067"/>
          <ac:spMkLst>
            <pc:docMk/>
            <pc:sldMk cId="3413856178" sldId="888"/>
            <ac:spMk id="8" creationId="{79EE5AE4-8E95-C538-2A71-8B99D02D7FEF}"/>
          </ac:spMkLst>
        </pc:spChg>
        <pc:picChg chg="add del mod">
          <ac:chgData name="Marienfeld, Mallory" userId="295f9f3d-6547-432c-8a27-f6df40c3c59d" providerId="ADAL" clId="{FD0AEF90-0862-4E87-8310-249B8E7862B8}" dt="2022-08-23T19:51:28.469" v="2064"/>
          <ac:picMkLst>
            <pc:docMk/>
            <pc:sldMk cId="3413856178" sldId="888"/>
            <ac:picMk id="6" creationId="{D782948F-2456-675B-4935-6BE19902F657}"/>
          </ac:picMkLst>
        </pc:picChg>
        <pc:picChg chg="add mod">
          <ac:chgData name="Marienfeld, Mallory" userId="295f9f3d-6547-432c-8a27-f6df40c3c59d" providerId="ADAL" clId="{FD0AEF90-0862-4E87-8310-249B8E7862B8}" dt="2022-08-23T19:51:35.600" v="2067"/>
          <ac:picMkLst>
            <pc:docMk/>
            <pc:sldMk cId="3413856178" sldId="888"/>
            <ac:picMk id="9" creationId="{CE28A1C6-2EEB-81B9-94EE-F70BA5144ECB}"/>
          </ac:picMkLst>
        </pc:picChg>
      </pc:sldChg>
      <pc:sldChg chg="addSp delSp modSp new mod">
        <pc:chgData name="Marienfeld, Mallory" userId="295f9f3d-6547-432c-8a27-f6df40c3c59d" providerId="ADAL" clId="{FD0AEF90-0862-4E87-8310-249B8E7862B8}" dt="2022-08-23T19:53:54.820" v="2083"/>
        <pc:sldMkLst>
          <pc:docMk/>
          <pc:sldMk cId="2915963876" sldId="889"/>
        </pc:sldMkLst>
        <pc:spChg chg="del">
          <ac:chgData name="Marienfeld, Mallory" userId="295f9f3d-6547-432c-8a27-f6df40c3c59d" providerId="ADAL" clId="{FD0AEF90-0862-4E87-8310-249B8E7862B8}" dt="2022-08-23T19:51:52.404" v="2069" actId="478"/>
          <ac:spMkLst>
            <pc:docMk/>
            <pc:sldMk cId="2915963876" sldId="889"/>
            <ac:spMk id="2" creationId="{360CEBE8-8EFB-C16A-060D-F03A0E300C53}"/>
          </ac:spMkLst>
        </pc:spChg>
        <pc:spChg chg="del">
          <ac:chgData name="Marienfeld, Mallory" userId="295f9f3d-6547-432c-8a27-f6df40c3c59d" providerId="ADAL" clId="{FD0AEF90-0862-4E87-8310-249B8E7862B8}" dt="2022-08-23T19:51:51.366" v="2068" actId="478"/>
          <ac:spMkLst>
            <pc:docMk/>
            <pc:sldMk cId="2915963876" sldId="889"/>
            <ac:spMk id="3" creationId="{F657864E-B55D-7341-EFFA-3FF43326A975}"/>
          </ac:spMkLst>
        </pc:spChg>
        <pc:spChg chg="add mod">
          <ac:chgData name="Marienfeld, Mallory" userId="295f9f3d-6547-432c-8a27-f6df40c3c59d" providerId="ADAL" clId="{FD0AEF90-0862-4E87-8310-249B8E7862B8}" dt="2022-08-23T19:53:54.820" v="2083"/>
          <ac:spMkLst>
            <pc:docMk/>
            <pc:sldMk cId="2915963876" sldId="889"/>
            <ac:spMk id="4" creationId="{3088DA68-B831-D5DE-E479-189F9A2E755F}"/>
          </ac:spMkLst>
        </pc:spChg>
        <pc:spChg chg="add mod">
          <ac:chgData name="Marienfeld, Mallory" userId="295f9f3d-6547-432c-8a27-f6df40c3c59d" providerId="ADAL" clId="{FD0AEF90-0862-4E87-8310-249B8E7862B8}" dt="2022-08-23T19:53:54.820" v="2083"/>
          <ac:spMkLst>
            <pc:docMk/>
            <pc:sldMk cId="2915963876" sldId="889"/>
            <ac:spMk id="5" creationId="{7FFEAF1A-9FA4-6035-69E9-F15BBF3FFDE2}"/>
          </ac:spMkLst>
        </pc:spChg>
        <pc:spChg chg="add mod">
          <ac:chgData name="Marienfeld, Mallory" userId="295f9f3d-6547-432c-8a27-f6df40c3c59d" providerId="ADAL" clId="{FD0AEF90-0862-4E87-8310-249B8E7862B8}" dt="2022-08-23T19:53:54.820" v="2083"/>
          <ac:spMkLst>
            <pc:docMk/>
            <pc:sldMk cId="2915963876" sldId="889"/>
            <ac:spMk id="7" creationId="{F7F755F0-481F-DA09-1DE6-7E38CE81BDFE}"/>
          </ac:spMkLst>
        </pc:spChg>
        <pc:spChg chg="add mod">
          <ac:chgData name="Marienfeld, Mallory" userId="295f9f3d-6547-432c-8a27-f6df40c3c59d" providerId="ADAL" clId="{FD0AEF90-0862-4E87-8310-249B8E7862B8}" dt="2022-08-23T19:53:54.820" v="2083"/>
          <ac:spMkLst>
            <pc:docMk/>
            <pc:sldMk cId="2915963876" sldId="889"/>
            <ac:spMk id="8" creationId="{A681A710-EE3A-6B50-E82D-10B70A5A6D39}"/>
          </ac:spMkLst>
        </pc:spChg>
        <pc:picChg chg="add mod">
          <ac:chgData name="Marienfeld, Mallory" userId="295f9f3d-6547-432c-8a27-f6df40c3c59d" providerId="ADAL" clId="{FD0AEF90-0862-4E87-8310-249B8E7862B8}" dt="2022-08-23T19:53:54.820" v="2083"/>
          <ac:picMkLst>
            <pc:docMk/>
            <pc:sldMk cId="2915963876" sldId="889"/>
            <ac:picMk id="6" creationId="{84F33CCB-9C51-89EA-D4C7-2D870E675384}"/>
          </ac:picMkLst>
        </pc:picChg>
      </pc:sldChg>
      <pc:sldChg chg="addSp delSp modSp new mod">
        <pc:chgData name="Marienfeld, Mallory" userId="295f9f3d-6547-432c-8a27-f6df40c3c59d" providerId="ADAL" clId="{FD0AEF90-0862-4E87-8310-249B8E7862B8}" dt="2022-08-23T19:54:09.511" v="2086"/>
        <pc:sldMkLst>
          <pc:docMk/>
          <pc:sldMk cId="1384761764" sldId="890"/>
        </pc:sldMkLst>
        <pc:spChg chg="del">
          <ac:chgData name="Marienfeld, Mallory" userId="295f9f3d-6547-432c-8a27-f6df40c3c59d" providerId="ADAL" clId="{FD0AEF90-0862-4E87-8310-249B8E7862B8}" dt="2022-08-23T19:54:06.852" v="2084" actId="478"/>
          <ac:spMkLst>
            <pc:docMk/>
            <pc:sldMk cId="1384761764" sldId="890"/>
            <ac:spMk id="2" creationId="{57745DFA-E63B-C616-70C3-4AC8F6DC46BD}"/>
          </ac:spMkLst>
        </pc:spChg>
        <pc:spChg chg="del">
          <ac:chgData name="Marienfeld, Mallory" userId="295f9f3d-6547-432c-8a27-f6df40c3c59d" providerId="ADAL" clId="{FD0AEF90-0862-4E87-8310-249B8E7862B8}" dt="2022-08-23T19:54:08.490" v="2085" actId="478"/>
          <ac:spMkLst>
            <pc:docMk/>
            <pc:sldMk cId="1384761764" sldId="890"/>
            <ac:spMk id="3" creationId="{59D80773-88B6-1D5B-FBED-B0CE67737826}"/>
          </ac:spMkLst>
        </pc:spChg>
        <pc:spChg chg="add mod">
          <ac:chgData name="Marienfeld, Mallory" userId="295f9f3d-6547-432c-8a27-f6df40c3c59d" providerId="ADAL" clId="{FD0AEF90-0862-4E87-8310-249B8E7862B8}" dt="2022-08-23T19:54:09.511" v="2086"/>
          <ac:spMkLst>
            <pc:docMk/>
            <pc:sldMk cId="1384761764" sldId="890"/>
            <ac:spMk id="4" creationId="{9F01DFCC-F47A-31E9-63F9-31192624F780}"/>
          </ac:spMkLst>
        </pc:spChg>
        <pc:spChg chg="add mod">
          <ac:chgData name="Marienfeld, Mallory" userId="295f9f3d-6547-432c-8a27-f6df40c3c59d" providerId="ADAL" clId="{FD0AEF90-0862-4E87-8310-249B8E7862B8}" dt="2022-08-23T19:54:09.511" v="2086"/>
          <ac:spMkLst>
            <pc:docMk/>
            <pc:sldMk cId="1384761764" sldId="890"/>
            <ac:spMk id="5" creationId="{D4F9F9A0-2043-C4E6-9520-ABBDE6588BFB}"/>
          </ac:spMkLst>
        </pc:spChg>
        <pc:picChg chg="add mod">
          <ac:chgData name="Marienfeld, Mallory" userId="295f9f3d-6547-432c-8a27-f6df40c3c59d" providerId="ADAL" clId="{FD0AEF90-0862-4E87-8310-249B8E7862B8}" dt="2022-08-23T19:54:09.511" v="2086"/>
          <ac:picMkLst>
            <pc:docMk/>
            <pc:sldMk cId="1384761764" sldId="890"/>
            <ac:picMk id="6" creationId="{62D8A530-68C2-B733-6C06-62EEC3CA8EC5}"/>
          </ac:picMkLst>
        </pc:picChg>
      </pc:sldChg>
      <pc:sldChg chg="addSp delSp modSp new mod">
        <pc:chgData name="Marienfeld, Mallory" userId="295f9f3d-6547-432c-8a27-f6df40c3c59d" providerId="ADAL" clId="{FD0AEF90-0862-4E87-8310-249B8E7862B8}" dt="2022-08-23T19:54:27.016" v="2089"/>
        <pc:sldMkLst>
          <pc:docMk/>
          <pc:sldMk cId="995228725" sldId="891"/>
        </pc:sldMkLst>
        <pc:spChg chg="del">
          <ac:chgData name="Marienfeld, Mallory" userId="295f9f3d-6547-432c-8a27-f6df40c3c59d" providerId="ADAL" clId="{FD0AEF90-0862-4E87-8310-249B8E7862B8}" dt="2022-08-23T19:54:24.971" v="2087" actId="478"/>
          <ac:spMkLst>
            <pc:docMk/>
            <pc:sldMk cId="995228725" sldId="891"/>
            <ac:spMk id="2" creationId="{53574EBA-BC6A-5060-895E-0E8D33FF02FC}"/>
          </ac:spMkLst>
        </pc:spChg>
        <pc:spChg chg="del">
          <ac:chgData name="Marienfeld, Mallory" userId="295f9f3d-6547-432c-8a27-f6df40c3c59d" providerId="ADAL" clId="{FD0AEF90-0862-4E87-8310-249B8E7862B8}" dt="2022-08-23T19:54:26.092" v="2088" actId="478"/>
          <ac:spMkLst>
            <pc:docMk/>
            <pc:sldMk cId="995228725" sldId="891"/>
            <ac:spMk id="3" creationId="{B7BA1E4F-C51D-762F-D4D2-C47CE6C46FA5}"/>
          </ac:spMkLst>
        </pc:spChg>
        <pc:spChg chg="add mod">
          <ac:chgData name="Marienfeld, Mallory" userId="295f9f3d-6547-432c-8a27-f6df40c3c59d" providerId="ADAL" clId="{FD0AEF90-0862-4E87-8310-249B8E7862B8}" dt="2022-08-23T19:54:27.016" v="2089"/>
          <ac:spMkLst>
            <pc:docMk/>
            <pc:sldMk cId="995228725" sldId="891"/>
            <ac:spMk id="4" creationId="{870E5B15-BB1F-4C0B-5F88-F0E4FB8D429E}"/>
          </ac:spMkLst>
        </pc:spChg>
        <pc:spChg chg="add mod">
          <ac:chgData name="Marienfeld, Mallory" userId="295f9f3d-6547-432c-8a27-f6df40c3c59d" providerId="ADAL" clId="{FD0AEF90-0862-4E87-8310-249B8E7862B8}" dt="2022-08-23T19:54:27.016" v="2089"/>
          <ac:spMkLst>
            <pc:docMk/>
            <pc:sldMk cId="995228725" sldId="891"/>
            <ac:spMk id="5" creationId="{D57FC955-FFEF-B311-E557-7C085F858606}"/>
          </ac:spMkLst>
        </pc:spChg>
        <pc:spChg chg="add mod">
          <ac:chgData name="Marienfeld, Mallory" userId="295f9f3d-6547-432c-8a27-f6df40c3c59d" providerId="ADAL" clId="{FD0AEF90-0862-4E87-8310-249B8E7862B8}" dt="2022-08-23T19:54:27.016" v="2089"/>
          <ac:spMkLst>
            <pc:docMk/>
            <pc:sldMk cId="995228725" sldId="891"/>
            <ac:spMk id="6" creationId="{904259E3-F014-5EE2-6920-FC71E38EB10F}"/>
          </ac:spMkLst>
        </pc:spChg>
        <pc:picChg chg="add mod">
          <ac:chgData name="Marienfeld, Mallory" userId="295f9f3d-6547-432c-8a27-f6df40c3c59d" providerId="ADAL" clId="{FD0AEF90-0862-4E87-8310-249B8E7862B8}" dt="2022-08-23T19:54:27.016" v="2089"/>
          <ac:picMkLst>
            <pc:docMk/>
            <pc:sldMk cId="995228725" sldId="891"/>
            <ac:picMk id="7" creationId="{DA81CB62-D4F7-F6BD-647F-917E6751E0C6}"/>
          </ac:picMkLst>
        </pc:picChg>
      </pc:sldChg>
      <pc:sldChg chg="addSp delSp modSp new mod">
        <pc:chgData name="Marienfeld, Mallory" userId="295f9f3d-6547-432c-8a27-f6df40c3c59d" providerId="ADAL" clId="{FD0AEF90-0862-4E87-8310-249B8E7862B8}" dt="2022-08-23T19:54:56.770" v="2092"/>
        <pc:sldMkLst>
          <pc:docMk/>
          <pc:sldMk cId="933373469" sldId="892"/>
        </pc:sldMkLst>
        <pc:spChg chg="del">
          <ac:chgData name="Marienfeld, Mallory" userId="295f9f3d-6547-432c-8a27-f6df40c3c59d" providerId="ADAL" clId="{FD0AEF90-0862-4E87-8310-249B8E7862B8}" dt="2022-08-23T19:54:54.785" v="2090" actId="478"/>
          <ac:spMkLst>
            <pc:docMk/>
            <pc:sldMk cId="933373469" sldId="892"/>
            <ac:spMk id="2" creationId="{C670929A-A918-E6DC-E2F5-7AA200B8A0D4}"/>
          </ac:spMkLst>
        </pc:spChg>
        <pc:spChg chg="del">
          <ac:chgData name="Marienfeld, Mallory" userId="295f9f3d-6547-432c-8a27-f6df40c3c59d" providerId="ADAL" clId="{FD0AEF90-0862-4E87-8310-249B8E7862B8}" dt="2022-08-23T19:54:55.893" v="2091" actId="478"/>
          <ac:spMkLst>
            <pc:docMk/>
            <pc:sldMk cId="933373469" sldId="892"/>
            <ac:spMk id="3" creationId="{DB09EDB5-8BFB-D6A1-1BFE-34C1446D92E6}"/>
          </ac:spMkLst>
        </pc:spChg>
        <pc:spChg chg="add mod">
          <ac:chgData name="Marienfeld, Mallory" userId="295f9f3d-6547-432c-8a27-f6df40c3c59d" providerId="ADAL" clId="{FD0AEF90-0862-4E87-8310-249B8E7862B8}" dt="2022-08-23T19:54:56.770" v="2092"/>
          <ac:spMkLst>
            <pc:docMk/>
            <pc:sldMk cId="933373469" sldId="892"/>
            <ac:spMk id="5" creationId="{1E5F7633-29B6-A908-E901-CD77EBC8D6F2}"/>
          </ac:spMkLst>
        </pc:spChg>
        <pc:spChg chg="add mod">
          <ac:chgData name="Marienfeld, Mallory" userId="295f9f3d-6547-432c-8a27-f6df40c3c59d" providerId="ADAL" clId="{FD0AEF90-0862-4E87-8310-249B8E7862B8}" dt="2022-08-23T19:54:56.770" v="2092"/>
          <ac:spMkLst>
            <pc:docMk/>
            <pc:sldMk cId="933373469" sldId="892"/>
            <ac:spMk id="6" creationId="{3FEDF200-10FC-A6EB-0404-732A10CA3603}"/>
          </ac:spMkLst>
        </pc:spChg>
        <pc:spChg chg="add mod">
          <ac:chgData name="Marienfeld, Mallory" userId="295f9f3d-6547-432c-8a27-f6df40c3c59d" providerId="ADAL" clId="{FD0AEF90-0862-4E87-8310-249B8E7862B8}" dt="2022-08-23T19:54:56.770" v="2092"/>
          <ac:spMkLst>
            <pc:docMk/>
            <pc:sldMk cId="933373469" sldId="892"/>
            <ac:spMk id="7" creationId="{F27166F5-A76F-A15C-EFA8-5E669B6E7853}"/>
          </ac:spMkLst>
        </pc:spChg>
        <pc:picChg chg="add mod">
          <ac:chgData name="Marienfeld, Mallory" userId="295f9f3d-6547-432c-8a27-f6df40c3c59d" providerId="ADAL" clId="{FD0AEF90-0862-4E87-8310-249B8E7862B8}" dt="2022-08-23T19:54:56.770" v="2092"/>
          <ac:picMkLst>
            <pc:docMk/>
            <pc:sldMk cId="933373469" sldId="892"/>
            <ac:picMk id="4" creationId="{D57EE419-02BA-09DF-9C8B-459A886852D7}"/>
          </ac:picMkLst>
        </pc:picChg>
      </pc:sldChg>
      <pc:sldChg chg="addSp delSp modSp new mod">
        <pc:chgData name="Marienfeld, Mallory" userId="295f9f3d-6547-432c-8a27-f6df40c3c59d" providerId="ADAL" clId="{FD0AEF90-0862-4E87-8310-249B8E7862B8}" dt="2022-08-23T19:55:08.847" v="2095"/>
        <pc:sldMkLst>
          <pc:docMk/>
          <pc:sldMk cId="625793789" sldId="893"/>
        </pc:sldMkLst>
        <pc:spChg chg="del">
          <ac:chgData name="Marienfeld, Mallory" userId="295f9f3d-6547-432c-8a27-f6df40c3c59d" providerId="ADAL" clId="{FD0AEF90-0862-4E87-8310-249B8E7862B8}" dt="2022-08-23T19:55:07.796" v="2094" actId="478"/>
          <ac:spMkLst>
            <pc:docMk/>
            <pc:sldMk cId="625793789" sldId="893"/>
            <ac:spMk id="2" creationId="{B55276B5-B5E8-2A9B-37BA-24B08FCAD87E}"/>
          </ac:spMkLst>
        </pc:spChg>
        <pc:spChg chg="del">
          <ac:chgData name="Marienfeld, Mallory" userId="295f9f3d-6547-432c-8a27-f6df40c3c59d" providerId="ADAL" clId="{FD0AEF90-0862-4E87-8310-249B8E7862B8}" dt="2022-08-23T19:55:06.812" v="2093" actId="478"/>
          <ac:spMkLst>
            <pc:docMk/>
            <pc:sldMk cId="625793789" sldId="893"/>
            <ac:spMk id="3" creationId="{9E0CCC88-760F-2534-8651-890B230CB305}"/>
          </ac:spMkLst>
        </pc:spChg>
        <pc:spChg chg="add mod">
          <ac:chgData name="Marienfeld, Mallory" userId="295f9f3d-6547-432c-8a27-f6df40c3c59d" providerId="ADAL" clId="{FD0AEF90-0862-4E87-8310-249B8E7862B8}" dt="2022-08-23T19:55:08.847" v="2095"/>
          <ac:spMkLst>
            <pc:docMk/>
            <pc:sldMk cId="625793789" sldId="893"/>
            <ac:spMk id="4" creationId="{A8C4C94B-3956-64C5-F752-9D3449DC253D}"/>
          </ac:spMkLst>
        </pc:spChg>
        <pc:spChg chg="add mod">
          <ac:chgData name="Marienfeld, Mallory" userId="295f9f3d-6547-432c-8a27-f6df40c3c59d" providerId="ADAL" clId="{FD0AEF90-0862-4E87-8310-249B8E7862B8}" dt="2022-08-23T19:55:08.847" v="2095"/>
          <ac:spMkLst>
            <pc:docMk/>
            <pc:sldMk cId="625793789" sldId="893"/>
            <ac:spMk id="5" creationId="{8388DEC1-A5A2-DCF7-F3D0-E6D058ABF560}"/>
          </ac:spMkLst>
        </pc:spChg>
        <pc:spChg chg="add mod">
          <ac:chgData name="Marienfeld, Mallory" userId="295f9f3d-6547-432c-8a27-f6df40c3c59d" providerId="ADAL" clId="{FD0AEF90-0862-4E87-8310-249B8E7862B8}" dt="2022-08-23T19:55:08.847" v="2095"/>
          <ac:spMkLst>
            <pc:docMk/>
            <pc:sldMk cId="625793789" sldId="893"/>
            <ac:spMk id="7" creationId="{4D9AAB7C-1FAE-282E-8AAD-666D8F510242}"/>
          </ac:spMkLst>
        </pc:spChg>
        <pc:picChg chg="add mod">
          <ac:chgData name="Marienfeld, Mallory" userId="295f9f3d-6547-432c-8a27-f6df40c3c59d" providerId="ADAL" clId="{FD0AEF90-0862-4E87-8310-249B8E7862B8}" dt="2022-08-23T19:55:08.847" v="2095"/>
          <ac:picMkLst>
            <pc:docMk/>
            <pc:sldMk cId="625793789" sldId="893"/>
            <ac:picMk id="6" creationId="{69603104-D1F9-C2BA-8D57-96BA603398D8}"/>
          </ac:picMkLst>
        </pc:picChg>
      </pc:sldChg>
      <pc:sldChg chg="addSp delSp modSp new mod">
        <pc:chgData name="Marienfeld, Mallory" userId="295f9f3d-6547-432c-8a27-f6df40c3c59d" providerId="ADAL" clId="{FD0AEF90-0862-4E87-8310-249B8E7862B8}" dt="2022-08-23T19:55:39.603" v="2116"/>
        <pc:sldMkLst>
          <pc:docMk/>
          <pc:sldMk cId="2954895368" sldId="894"/>
        </pc:sldMkLst>
        <pc:spChg chg="del">
          <ac:chgData name="Marienfeld, Mallory" userId="295f9f3d-6547-432c-8a27-f6df40c3c59d" providerId="ADAL" clId="{FD0AEF90-0862-4E87-8310-249B8E7862B8}" dt="2022-08-23T19:55:11.907" v="2096" actId="478"/>
          <ac:spMkLst>
            <pc:docMk/>
            <pc:sldMk cId="2954895368" sldId="894"/>
            <ac:spMk id="2" creationId="{165F4CF4-7AB0-06A9-9B37-8EBF12B6FE29}"/>
          </ac:spMkLst>
        </pc:spChg>
        <pc:spChg chg="del">
          <ac:chgData name="Marienfeld, Mallory" userId="295f9f3d-6547-432c-8a27-f6df40c3c59d" providerId="ADAL" clId="{FD0AEF90-0862-4E87-8310-249B8E7862B8}" dt="2022-08-23T19:55:14.080" v="2097" actId="478"/>
          <ac:spMkLst>
            <pc:docMk/>
            <pc:sldMk cId="2954895368" sldId="894"/>
            <ac:spMk id="3" creationId="{8BE1436F-67D6-3F04-F516-68ADD5E89235}"/>
          </ac:spMkLst>
        </pc:spChg>
        <pc:spChg chg="add mod">
          <ac:chgData name="Marienfeld, Mallory" userId="295f9f3d-6547-432c-8a27-f6df40c3c59d" providerId="ADAL" clId="{FD0AEF90-0862-4E87-8310-249B8E7862B8}" dt="2022-08-23T19:55:39.603" v="2116"/>
          <ac:spMkLst>
            <pc:docMk/>
            <pc:sldMk cId="2954895368" sldId="894"/>
            <ac:spMk id="4" creationId="{B0218B64-0C89-382E-B0C8-4A80F8ADDB54}"/>
          </ac:spMkLst>
        </pc:spChg>
        <pc:spChg chg="add mod">
          <ac:chgData name="Marienfeld, Mallory" userId="295f9f3d-6547-432c-8a27-f6df40c3c59d" providerId="ADAL" clId="{FD0AEF90-0862-4E87-8310-249B8E7862B8}" dt="2022-08-23T19:55:39.603" v="2116"/>
          <ac:spMkLst>
            <pc:docMk/>
            <pc:sldMk cId="2954895368" sldId="894"/>
            <ac:spMk id="5" creationId="{179FF49E-9CAE-AA94-4F8A-B315D52497D4}"/>
          </ac:spMkLst>
        </pc:spChg>
        <pc:spChg chg="add mod">
          <ac:chgData name="Marienfeld, Mallory" userId="295f9f3d-6547-432c-8a27-f6df40c3c59d" providerId="ADAL" clId="{FD0AEF90-0862-4E87-8310-249B8E7862B8}" dt="2022-08-23T19:55:39.603" v="2116"/>
          <ac:spMkLst>
            <pc:docMk/>
            <pc:sldMk cId="2954895368" sldId="894"/>
            <ac:spMk id="7" creationId="{D37737EE-FD50-EA1D-42D5-FBF0366AB031}"/>
          </ac:spMkLst>
        </pc:spChg>
        <pc:picChg chg="add mod">
          <ac:chgData name="Marienfeld, Mallory" userId="295f9f3d-6547-432c-8a27-f6df40c3c59d" providerId="ADAL" clId="{FD0AEF90-0862-4E87-8310-249B8E7862B8}" dt="2022-08-23T19:55:39.603" v="2116"/>
          <ac:picMkLst>
            <pc:docMk/>
            <pc:sldMk cId="2954895368" sldId="894"/>
            <ac:picMk id="6" creationId="{D5773936-5C04-9140-29B3-85C13425EDC1}"/>
          </ac:picMkLst>
        </pc:picChg>
      </pc:sldChg>
      <pc:sldChg chg="addSp delSp modSp new mod">
        <pc:chgData name="Marienfeld, Mallory" userId="295f9f3d-6547-432c-8a27-f6df40c3c59d" providerId="ADAL" clId="{FD0AEF90-0862-4E87-8310-249B8E7862B8}" dt="2022-08-23T19:57:26.037" v="2137"/>
        <pc:sldMkLst>
          <pc:docMk/>
          <pc:sldMk cId="3004297167" sldId="895"/>
        </pc:sldMkLst>
        <pc:spChg chg="del">
          <ac:chgData name="Marienfeld, Mallory" userId="295f9f3d-6547-432c-8a27-f6df40c3c59d" providerId="ADAL" clId="{FD0AEF90-0862-4E87-8310-249B8E7862B8}" dt="2022-08-23T19:55:17.088" v="2098" actId="478"/>
          <ac:spMkLst>
            <pc:docMk/>
            <pc:sldMk cId="3004297167" sldId="895"/>
            <ac:spMk id="2" creationId="{82BE9CF9-F2CB-AD62-6875-783FE13688F1}"/>
          </ac:spMkLst>
        </pc:spChg>
        <pc:spChg chg="del">
          <ac:chgData name="Marienfeld, Mallory" userId="295f9f3d-6547-432c-8a27-f6df40c3c59d" providerId="ADAL" clId="{FD0AEF90-0862-4E87-8310-249B8E7862B8}" dt="2022-08-23T19:55:18.205" v="2099" actId="478"/>
          <ac:spMkLst>
            <pc:docMk/>
            <pc:sldMk cId="3004297167" sldId="895"/>
            <ac:spMk id="3" creationId="{A94FB500-3F0E-FBB0-E4F9-F1CB7F7899F6}"/>
          </ac:spMkLst>
        </pc:spChg>
        <pc:spChg chg="add mod">
          <ac:chgData name="Marienfeld, Mallory" userId="295f9f3d-6547-432c-8a27-f6df40c3c59d" providerId="ADAL" clId="{FD0AEF90-0862-4E87-8310-249B8E7862B8}" dt="2022-08-23T19:57:26.037" v="2137"/>
          <ac:spMkLst>
            <pc:docMk/>
            <pc:sldMk cId="3004297167" sldId="895"/>
            <ac:spMk id="4" creationId="{8363E4DD-1D12-4293-DCEB-5F3E2859D4C5}"/>
          </ac:spMkLst>
        </pc:spChg>
        <pc:spChg chg="add mod">
          <ac:chgData name="Marienfeld, Mallory" userId="295f9f3d-6547-432c-8a27-f6df40c3c59d" providerId="ADAL" clId="{FD0AEF90-0862-4E87-8310-249B8E7862B8}" dt="2022-08-23T19:57:26.037" v="2137"/>
          <ac:spMkLst>
            <pc:docMk/>
            <pc:sldMk cId="3004297167" sldId="895"/>
            <ac:spMk id="5" creationId="{AA1C5E2E-8E12-B86F-5258-117E99CEB89A}"/>
          </ac:spMkLst>
        </pc:spChg>
        <pc:spChg chg="add mod">
          <ac:chgData name="Marienfeld, Mallory" userId="295f9f3d-6547-432c-8a27-f6df40c3c59d" providerId="ADAL" clId="{FD0AEF90-0862-4E87-8310-249B8E7862B8}" dt="2022-08-23T19:57:26.037" v="2137"/>
          <ac:spMkLst>
            <pc:docMk/>
            <pc:sldMk cId="3004297167" sldId="895"/>
            <ac:spMk id="6" creationId="{2A3EF869-5CBC-C805-6988-F91905197663}"/>
          </ac:spMkLst>
        </pc:spChg>
      </pc:sldChg>
      <pc:sldChg chg="new del">
        <pc:chgData name="Marienfeld, Mallory" userId="295f9f3d-6547-432c-8a27-f6df40c3c59d" providerId="ADAL" clId="{FD0AEF90-0862-4E87-8310-249B8E7862B8}" dt="2022-08-23T19:55:20.688" v="2100" actId="47"/>
        <pc:sldMkLst>
          <pc:docMk/>
          <pc:sldMk cId="102901203" sldId="896"/>
        </pc:sldMkLst>
      </pc:sldChg>
      <pc:sldChg chg="addSp modSp add">
        <pc:chgData name="Marienfeld, Mallory" userId="295f9f3d-6547-432c-8a27-f6df40c3c59d" providerId="ADAL" clId="{FD0AEF90-0862-4E87-8310-249B8E7862B8}" dt="2022-08-23T19:55:46.014" v="2117"/>
        <pc:sldMkLst>
          <pc:docMk/>
          <pc:sldMk cId="2925548483" sldId="896"/>
        </pc:sldMkLst>
        <pc:spChg chg="add mod">
          <ac:chgData name="Marienfeld, Mallory" userId="295f9f3d-6547-432c-8a27-f6df40c3c59d" providerId="ADAL" clId="{FD0AEF90-0862-4E87-8310-249B8E7862B8}" dt="2022-08-23T19:55:46.014" v="2117"/>
          <ac:spMkLst>
            <pc:docMk/>
            <pc:sldMk cId="2925548483" sldId="896"/>
            <ac:spMk id="2" creationId="{0A98D0A2-D549-6FED-94E4-24ADED34FE91}"/>
          </ac:spMkLst>
        </pc:spChg>
        <pc:spChg chg="add mod">
          <ac:chgData name="Marienfeld, Mallory" userId="295f9f3d-6547-432c-8a27-f6df40c3c59d" providerId="ADAL" clId="{FD0AEF90-0862-4E87-8310-249B8E7862B8}" dt="2022-08-23T19:55:46.014" v="2117"/>
          <ac:spMkLst>
            <pc:docMk/>
            <pc:sldMk cId="2925548483" sldId="896"/>
            <ac:spMk id="3" creationId="{A103A0D3-FE52-5C76-95D4-C02BC38FA7BC}"/>
          </ac:spMkLst>
        </pc:spChg>
        <pc:picChg chg="add mod">
          <ac:chgData name="Marienfeld, Mallory" userId="295f9f3d-6547-432c-8a27-f6df40c3c59d" providerId="ADAL" clId="{FD0AEF90-0862-4E87-8310-249B8E7862B8}" dt="2022-08-23T19:55:46.014" v="2117"/>
          <ac:picMkLst>
            <pc:docMk/>
            <pc:sldMk cId="2925548483" sldId="896"/>
            <ac:picMk id="4" creationId="{C971DAAC-0B23-6692-8BAF-55AF596CBE6A}"/>
          </ac:picMkLst>
        </pc:picChg>
      </pc:sldChg>
      <pc:sldChg chg="addSp modSp add">
        <pc:chgData name="Marienfeld, Mallory" userId="295f9f3d-6547-432c-8a27-f6df40c3c59d" providerId="ADAL" clId="{FD0AEF90-0862-4E87-8310-249B8E7862B8}" dt="2022-08-23T19:55:57.677" v="2118"/>
        <pc:sldMkLst>
          <pc:docMk/>
          <pc:sldMk cId="290427239" sldId="897"/>
        </pc:sldMkLst>
        <pc:spChg chg="add mod">
          <ac:chgData name="Marienfeld, Mallory" userId="295f9f3d-6547-432c-8a27-f6df40c3c59d" providerId="ADAL" clId="{FD0AEF90-0862-4E87-8310-249B8E7862B8}" dt="2022-08-23T19:55:57.677" v="2118"/>
          <ac:spMkLst>
            <pc:docMk/>
            <pc:sldMk cId="290427239" sldId="897"/>
            <ac:spMk id="3" creationId="{08395ACB-B72D-CA0A-52FE-525ABFAADD3A}"/>
          </ac:spMkLst>
        </pc:spChg>
        <pc:spChg chg="add mod">
          <ac:chgData name="Marienfeld, Mallory" userId="295f9f3d-6547-432c-8a27-f6df40c3c59d" providerId="ADAL" clId="{FD0AEF90-0862-4E87-8310-249B8E7862B8}" dt="2022-08-23T19:55:57.677" v="2118"/>
          <ac:spMkLst>
            <pc:docMk/>
            <pc:sldMk cId="290427239" sldId="897"/>
            <ac:spMk id="4" creationId="{59FC1BA9-468F-FA52-56B2-DF3F72D6D4A0}"/>
          </ac:spMkLst>
        </pc:spChg>
        <pc:spChg chg="add mod">
          <ac:chgData name="Marienfeld, Mallory" userId="295f9f3d-6547-432c-8a27-f6df40c3c59d" providerId="ADAL" clId="{FD0AEF90-0862-4E87-8310-249B8E7862B8}" dt="2022-08-23T19:55:57.677" v="2118"/>
          <ac:spMkLst>
            <pc:docMk/>
            <pc:sldMk cId="290427239" sldId="897"/>
            <ac:spMk id="5" creationId="{D96AD9DB-21ED-5DD1-56FE-82E9A0CE9656}"/>
          </ac:spMkLst>
        </pc:spChg>
        <pc:picChg chg="add mod">
          <ac:chgData name="Marienfeld, Mallory" userId="295f9f3d-6547-432c-8a27-f6df40c3c59d" providerId="ADAL" clId="{FD0AEF90-0862-4E87-8310-249B8E7862B8}" dt="2022-08-23T19:55:57.677" v="2118"/>
          <ac:picMkLst>
            <pc:docMk/>
            <pc:sldMk cId="290427239" sldId="897"/>
            <ac:picMk id="2" creationId="{D047DC8D-A10A-356F-E7D3-17BE2A36891D}"/>
          </ac:picMkLst>
        </pc:picChg>
      </pc:sldChg>
      <pc:sldChg chg="new del">
        <pc:chgData name="Marienfeld, Mallory" userId="295f9f3d-6547-432c-8a27-f6df40c3c59d" providerId="ADAL" clId="{FD0AEF90-0862-4E87-8310-249B8E7862B8}" dt="2022-08-23T19:55:22.314" v="2101" actId="47"/>
        <pc:sldMkLst>
          <pc:docMk/>
          <pc:sldMk cId="4113734187" sldId="897"/>
        </pc:sldMkLst>
      </pc:sldChg>
      <pc:sldChg chg="new del">
        <pc:chgData name="Marienfeld, Mallory" userId="295f9f3d-6547-432c-8a27-f6df40c3c59d" providerId="ADAL" clId="{FD0AEF90-0862-4E87-8310-249B8E7862B8}" dt="2022-08-23T19:55:23.258" v="2102" actId="47"/>
        <pc:sldMkLst>
          <pc:docMk/>
          <pc:sldMk cId="2625977800" sldId="898"/>
        </pc:sldMkLst>
      </pc:sldChg>
      <pc:sldChg chg="addSp modSp add">
        <pc:chgData name="Marienfeld, Mallory" userId="295f9f3d-6547-432c-8a27-f6df40c3c59d" providerId="ADAL" clId="{FD0AEF90-0862-4E87-8310-249B8E7862B8}" dt="2022-08-23T19:56:37.059" v="2119"/>
        <pc:sldMkLst>
          <pc:docMk/>
          <pc:sldMk cId="2633769358" sldId="898"/>
        </pc:sldMkLst>
        <pc:spChg chg="add mod">
          <ac:chgData name="Marienfeld, Mallory" userId="295f9f3d-6547-432c-8a27-f6df40c3c59d" providerId="ADAL" clId="{FD0AEF90-0862-4E87-8310-249B8E7862B8}" dt="2022-08-23T19:56:37.059" v="2119"/>
          <ac:spMkLst>
            <pc:docMk/>
            <pc:sldMk cId="2633769358" sldId="898"/>
            <ac:spMk id="2" creationId="{6A1D329B-4CFF-E31E-8A15-56235E4865BB}"/>
          </ac:spMkLst>
        </pc:spChg>
        <pc:spChg chg="add mod">
          <ac:chgData name="Marienfeld, Mallory" userId="295f9f3d-6547-432c-8a27-f6df40c3c59d" providerId="ADAL" clId="{FD0AEF90-0862-4E87-8310-249B8E7862B8}" dt="2022-08-23T19:56:37.059" v="2119"/>
          <ac:spMkLst>
            <pc:docMk/>
            <pc:sldMk cId="2633769358" sldId="898"/>
            <ac:spMk id="3" creationId="{C24510FD-1AE6-09D6-3391-66240AB91B2E}"/>
          </ac:spMkLst>
        </pc:spChg>
        <pc:picChg chg="add mod">
          <ac:chgData name="Marienfeld, Mallory" userId="295f9f3d-6547-432c-8a27-f6df40c3c59d" providerId="ADAL" clId="{FD0AEF90-0862-4E87-8310-249B8E7862B8}" dt="2022-08-23T19:56:37.059" v="2119"/>
          <ac:picMkLst>
            <pc:docMk/>
            <pc:sldMk cId="2633769358" sldId="898"/>
            <ac:picMk id="4" creationId="{57E8A562-008A-2735-D697-E74A393C18FF}"/>
          </ac:picMkLst>
        </pc:picChg>
      </pc:sldChg>
      <pc:sldChg chg="addSp modSp add">
        <pc:chgData name="Marienfeld, Mallory" userId="295f9f3d-6547-432c-8a27-f6df40c3c59d" providerId="ADAL" clId="{FD0AEF90-0862-4E87-8310-249B8E7862B8}" dt="2022-08-23T19:57:10.966" v="2123"/>
        <pc:sldMkLst>
          <pc:docMk/>
          <pc:sldMk cId="20192245" sldId="899"/>
        </pc:sldMkLst>
        <pc:spChg chg="add mod">
          <ac:chgData name="Marienfeld, Mallory" userId="295f9f3d-6547-432c-8a27-f6df40c3c59d" providerId="ADAL" clId="{FD0AEF90-0862-4E87-8310-249B8E7862B8}" dt="2022-08-23T19:57:10.966" v="2123"/>
          <ac:spMkLst>
            <pc:docMk/>
            <pc:sldMk cId="20192245" sldId="899"/>
            <ac:spMk id="2" creationId="{80BFCFDC-010E-2816-7065-9327453B47BD}"/>
          </ac:spMkLst>
        </pc:spChg>
        <pc:spChg chg="add mod">
          <ac:chgData name="Marienfeld, Mallory" userId="295f9f3d-6547-432c-8a27-f6df40c3c59d" providerId="ADAL" clId="{FD0AEF90-0862-4E87-8310-249B8E7862B8}" dt="2022-08-23T19:57:10.966" v="2123"/>
          <ac:spMkLst>
            <pc:docMk/>
            <pc:sldMk cId="20192245" sldId="899"/>
            <ac:spMk id="3" creationId="{65BB7CA6-F601-EFCD-288A-45B485356152}"/>
          </ac:spMkLst>
        </pc:spChg>
        <pc:picChg chg="add mod">
          <ac:chgData name="Marienfeld, Mallory" userId="295f9f3d-6547-432c-8a27-f6df40c3c59d" providerId="ADAL" clId="{FD0AEF90-0862-4E87-8310-249B8E7862B8}" dt="2022-08-23T19:57:10.966" v="2123"/>
          <ac:picMkLst>
            <pc:docMk/>
            <pc:sldMk cId="20192245" sldId="899"/>
            <ac:picMk id="4" creationId="{B902F722-DACC-0230-7A28-2CF2F3F1E82E}"/>
          </ac:picMkLst>
        </pc:picChg>
      </pc:sldChg>
      <pc:sldChg chg="new del">
        <pc:chgData name="Marienfeld, Mallory" userId="295f9f3d-6547-432c-8a27-f6df40c3c59d" providerId="ADAL" clId="{FD0AEF90-0862-4E87-8310-249B8E7862B8}" dt="2022-08-23T19:55:24.048" v="2103" actId="47"/>
        <pc:sldMkLst>
          <pc:docMk/>
          <pc:sldMk cId="3568645339" sldId="899"/>
        </pc:sldMkLst>
      </pc:sldChg>
      <pc:sldChg chg="new del">
        <pc:chgData name="Marienfeld, Mallory" userId="295f9f3d-6547-432c-8a27-f6df40c3c59d" providerId="ADAL" clId="{FD0AEF90-0862-4E87-8310-249B8E7862B8}" dt="2022-08-23T19:55:25.087" v="2104" actId="47"/>
        <pc:sldMkLst>
          <pc:docMk/>
          <pc:sldMk cId="929863187" sldId="900"/>
        </pc:sldMkLst>
      </pc:sldChg>
      <pc:sldChg chg="addSp modSp add">
        <pc:chgData name="Marienfeld, Mallory" userId="295f9f3d-6547-432c-8a27-f6df40c3c59d" providerId="ADAL" clId="{FD0AEF90-0862-4E87-8310-249B8E7862B8}" dt="2022-08-23T19:56:43.273" v="2120"/>
        <pc:sldMkLst>
          <pc:docMk/>
          <pc:sldMk cId="1177707557" sldId="900"/>
        </pc:sldMkLst>
        <pc:spChg chg="add mod">
          <ac:chgData name="Marienfeld, Mallory" userId="295f9f3d-6547-432c-8a27-f6df40c3c59d" providerId="ADAL" clId="{FD0AEF90-0862-4E87-8310-249B8E7862B8}" dt="2022-08-23T19:56:43.273" v="2120"/>
          <ac:spMkLst>
            <pc:docMk/>
            <pc:sldMk cId="1177707557" sldId="900"/>
            <ac:spMk id="2" creationId="{E6880943-4FE4-418E-F4E4-EEBC1D76EC1E}"/>
          </ac:spMkLst>
        </pc:spChg>
        <pc:spChg chg="add mod">
          <ac:chgData name="Marienfeld, Mallory" userId="295f9f3d-6547-432c-8a27-f6df40c3c59d" providerId="ADAL" clId="{FD0AEF90-0862-4E87-8310-249B8E7862B8}" dt="2022-08-23T19:56:43.273" v="2120"/>
          <ac:spMkLst>
            <pc:docMk/>
            <pc:sldMk cId="1177707557" sldId="900"/>
            <ac:spMk id="3" creationId="{94F464A3-0C4F-F80B-1C57-EDA1D36D1996}"/>
          </ac:spMkLst>
        </pc:spChg>
      </pc:sldChg>
      <pc:sldChg chg="addSp modSp add">
        <pc:chgData name="Marienfeld, Mallory" userId="295f9f3d-6547-432c-8a27-f6df40c3c59d" providerId="ADAL" clId="{FD0AEF90-0862-4E87-8310-249B8E7862B8}" dt="2022-08-23T19:56:51.642" v="2121"/>
        <pc:sldMkLst>
          <pc:docMk/>
          <pc:sldMk cId="559133192" sldId="901"/>
        </pc:sldMkLst>
        <pc:spChg chg="add mod">
          <ac:chgData name="Marienfeld, Mallory" userId="295f9f3d-6547-432c-8a27-f6df40c3c59d" providerId="ADAL" clId="{FD0AEF90-0862-4E87-8310-249B8E7862B8}" dt="2022-08-23T19:56:51.642" v="2121"/>
          <ac:spMkLst>
            <pc:docMk/>
            <pc:sldMk cId="559133192" sldId="901"/>
            <ac:spMk id="2" creationId="{E1B1CF85-6357-22BA-0B76-EB34D0EE389C}"/>
          </ac:spMkLst>
        </pc:spChg>
        <pc:spChg chg="add mod">
          <ac:chgData name="Marienfeld, Mallory" userId="295f9f3d-6547-432c-8a27-f6df40c3c59d" providerId="ADAL" clId="{FD0AEF90-0862-4E87-8310-249B8E7862B8}" dt="2022-08-23T19:56:51.642" v="2121"/>
          <ac:spMkLst>
            <pc:docMk/>
            <pc:sldMk cId="559133192" sldId="901"/>
            <ac:spMk id="3" creationId="{F6E84D4E-3635-1826-9C62-712ACF60941A}"/>
          </ac:spMkLst>
        </pc:spChg>
        <pc:picChg chg="add mod">
          <ac:chgData name="Marienfeld, Mallory" userId="295f9f3d-6547-432c-8a27-f6df40c3c59d" providerId="ADAL" clId="{FD0AEF90-0862-4E87-8310-249B8E7862B8}" dt="2022-08-23T19:56:51.642" v="2121"/>
          <ac:picMkLst>
            <pc:docMk/>
            <pc:sldMk cId="559133192" sldId="901"/>
            <ac:picMk id="4" creationId="{7D063ADE-45C5-2502-469A-12B870C3AB50}"/>
          </ac:picMkLst>
        </pc:picChg>
      </pc:sldChg>
      <pc:sldChg chg="new del">
        <pc:chgData name="Marienfeld, Mallory" userId="295f9f3d-6547-432c-8a27-f6df40c3c59d" providerId="ADAL" clId="{FD0AEF90-0862-4E87-8310-249B8E7862B8}" dt="2022-08-23T19:55:25.537" v="2105" actId="47"/>
        <pc:sldMkLst>
          <pc:docMk/>
          <pc:sldMk cId="1462032013" sldId="901"/>
        </pc:sldMkLst>
      </pc:sldChg>
      <pc:sldChg chg="new del">
        <pc:chgData name="Marienfeld, Mallory" userId="295f9f3d-6547-432c-8a27-f6df40c3c59d" providerId="ADAL" clId="{FD0AEF90-0862-4E87-8310-249B8E7862B8}" dt="2022-08-23T19:55:25.961" v="2106" actId="47"/>
        <pc:sldMkLst>
          <pc:docMk/>
          <pc:sldMk cId="2159131920" sldId="902"/>
        </pc:sldMkLst>
      </pc:sldChg>
      <pc:sldChg chg="addSp modSp add">
        <pc:chgData name="Marienfeld, Mallory" userId="295f9f3d-6547-432c-8a27-f6df40c3c59d" providerId="ADAL" clId="{FD0AEF90-0862-4E87-8310-249B8E7862B8}" dt="2022-08-23T19:57:04.920" v="2122"/>
        <pc:sldMkLst>
          <pc:docMk/>
          <pc:sldMk cId="2696807920" sldId="902"/>
        </pc:sldMkLst>
        <pc:spChg chg="add mod">
          <ac:chgData name="Marienfeld, Mallory" userId="295f9f3d-6547-432c-8a27-f6df40c3c59d" providerId="ADAL" clId="{FD0AEF90-0862-4E87-8310-249B8E7862B8}" dt="2022-08-23T19:57:04.920" v="2122"/>
          <ac:spMkLst>
            <pc:docMk/>
            <pc:sldMk cId="2696807920" sldId="902"/>
            <ac:spMk id="2" creationId="{940D9AFE-4D5A-A61E-77F2-258CFDFFC34B}"/>
          </ac:spMkLst>
        </pc:spChg>
        <pc:spChg chg="add mod">
          <ac:chgData name="Marienfeld, Mallory" userId="295f9f3d-6547-432c-8a27-f6df40c3c59d" providerId="ADAL" clId="{FD0AEF90-0862-4E87-8310-249B8E7862B8}" dt="2022-08-23T19:57:04.920" v="2122"/>
          <ac:spMkLst>
            <pc:docMk/>
            <pc:sldMk cId="2696807920" sldId="902"/>
            <ac:spMk id="3" creationId="{2C37EC38-A17F-B138-58EC-FB0B76B3DABC}"/>
          </ac:spMkLst>
        </pc:spChg>
        <pc:picChg chg="add mod">
          <ac:chgData name="Marienfeld, Mallory" userId="295f9f3d-6547-432c-8a27-f6df40c3c59d" providerId="ADAL" clId="{FD0AEF90-0862-4E87-8310-249B8E7862B8}" dt="2022-08-23T19:57:04.920" v="2122"/>
          <ac:picMkLst>
            <pc:docMk/>
            <pc:sldMk cId="2696807920" sldId="902"/>
            <ac:picMk id="4" creationId="{E689B98C-1998-958D-D0C0-67C9296A4ADC}"/>
          </ac:picMkLst>
        </pc:picChg>
      </pc:sldChg>
      <pc:sldChg chg="new del">
        <pc:chgData name="Marienfeld, Mallory" userId="295f9f3d-6547-432c-8a27-f6df40c3c59d" providerId="ADAL" clId="{FD0AEF90-0862-4E87-8310-249B8E7862B8}" dt="2022-08-23T19:55:26.887" v="2107" actId="47"/>
        <pc:sldMkLst>
          <pc:docMk/>
          <pc:sldMk cId="1986492619" sldId="903"/>
        </pc:sldMkLst>
      </pc:sldChg>
      <pc:sldChg chg="addSp modSp add">
        <pc:chgData name="Marienfeld, Mallory" userId="295f9f3d-6547-432c-8a27-f6df40c3c59d" providerId="ADAL" clId="{FD0AEF90-0862-4E87-8310-249B8E7862B8}" dt="2022-08-23T19:57:32.381" v="2138"/>
        <pc:sldMkLst>
          <pc:docMk/>
          <pc:sldMk cId="2757630429" sldId="903"/>
        </pc:sldMkLst>
        <pc:spChg chg="add mod">
          <ac:chgData name="Marienfeld, Mallory" userId="295f9f3d-6547-432c-8a27-f6df40c3c59d" providerId="ADAL" clId="{FD0AEF90-0862-4E87-8310-249B8E7862B8}" dt="2022-08-23T19:57:32.381" v="2138"/>
          <ac:spMkLst>
            <pc:docMk/>
            <pc:sldMk cId="2757630429" sldId="903"/>
            <ac:spMk id="2" creationId="{8CC032C8-16F9-3A70-7799-8B6E9D635100}"/>
          </ac:spMkLst>
        </pc:spChg>
        <pc:spChg chg="add mod">
          <ac:chgData name="Marienfeld, Mallory" userId="295f9f3d-6547-432c-8a27-f6df40c3c59d" providerId="ADAL" clId="{FD0AEF90-0862-4E87-8310-249B8E7862B8}" dt="2022-08-23T19:57:32.381" v="2138"/>
          <ac:spMkLst>
            <pc:docMk/>
            <pc:sldMk cId="2757630429" sldId="903"/>
            <ac:spMk id="3" creationId="{7A6BEE9B-BB63-DDAF-1042-F98E97D08E48}"/>
          </ac:spMkLst>
        </pc:spChg>
        <pc:spChg chg="add mod">
          <ac:chgData name="Marienfeld, Mallory" userId="295f9f3d-6547-432c-8a27-f6df40c3c59d" providerId="ADAL" clId="{FD0AEF90-0862-4E87-8310-249B8E7862B8}" dt="2022-08-23T19:57:32.381" v="2138"/>
          <ac:spMkLst>
            <pc:docMk/>
            <pc:sldMk cId="2757630429" sldId="903"/>
            <ac:spMk id="4" creationId="{302F6F0F-F4A1-8069-32CC-056171E83ABA}"/>
          </ac:spMkLst>
        </pc:spChg>
        <pc:picChg chg="add mod">
          <ac:chgData name="Marienfeld, Mallory" userId="295f9f3d-6547-432c-8a27-f6df40c3c59d" providerId="ADAL" clId="{FD0AEF90-0862-4E87-8310-249B8E7862B8}" dt="2022-08-23T19:57:32.381" v="2138"/>
          <ac:picMkLst>
            <pc:docMk/>
            <pc:sldMk cId="2757630429" sldId="903"/>
            <ac:picMk id="5" creationId="{53E1252F-904C-A789-5B56-6343EC2007EF}"/>
          </ac:picMkLst>
        </pc:picChg>
      </pc:sldChg>
      <pc:sldChg chg="new del">
        <pc:chgData name="Marienfeld, Mallory" userId="295f9f3d-6547-432c-8a27-f6df40c3c59d" providerId="ADAL" clId="{FD0AEF90-0862-4E87-8310-249B8E7862B8}" dt="2022-08-23T19:55:27.819" v="2108" actId="47"/>
        <pc:sldMkLst>
          <pc:docMk/>
          <pc:sldMk cId="2170859370" sldId="904"/>
        </pc:sldMkLst>
      </pc:sldChg>
      <pc:sldChg chg="addSp modSp add">
        <pc:chgData name="Marienfeld, Mallory" userId="295f9f3d-6547-432c-8a27-f6df40c3c59d" providerId="ADAL" clId="{FD0AEF90-0862-4E87-8310-249B8E7862B8}" dt="2022-08-23T19:57:41.652" v="2139"/>
        <pc:sldMkLst>
          <pc:docMk/>
          <pc:sldMk cId="3163899347" sldId="904"/>
        </pc:sldMkLst>
        <pc:spChg chg="add mod">
          <ac:chgData name="Marienfeld, Mallory" userId="295f9f3d-6547-432c-8a27-f6df40c3c59d" providerId="ADAL" clId="{FD0AEF90-0862-4E87-8310-249B8E7862B8}" dt="2022-08-23T19:57:41.652" v="2139"/>
          <ac:spMkLst>
            <pc:docMk/>
            <pc:sldMk cId="3163899347" sldId="904"/>
            <ac:spMk id="2" creationId="{F3E6EA8E-2112-FB8A-6BCE-92EDD1B083B3}"/>
          </ac:spMkLst>
        </pc:spChg>
        <pc:spChg chg="add mod">
          <ac:chgData name="Marienfeld, Mallory" userId="295f9f3d-6547-432c-8a27-f6df40c3c59d" providerId="ADAL" clId="{FD0AEF90-0862-4E87-8310-249B8E7862B8}" dt="2022-08-23T19:57:41.652" v="2139"/>
          <ac:spMkLst>
            <pc:docMk/>
            <pc:sldMk cId="3163899347" sldId="904"/>
            <ac:spMk id="3" creationId="{8FD5DC72-1D8A-0A0A-E180-A9CE830EF5AB}"/>
          </ac:spMkLst>
        </pc:spChg>
        <pc:spChg chg="add mod">
          <ac:chgData name="Marienfeld, Mallory" userId="295f9f3d-6547-432c-8a27-f6df40c3c59d" providerId="ADAL" clId="{FD0AEF90-0862-4E87-8310-249B8E7862B8}" dt="2022-08-23T19:57:41.652" v="2139"/>
          <ac:spMkLst>
            <pc:docMk/>
            <pc:sldMk cId="3163899347" sldId="904"/>
            <ac:spMk id="4" creationId="{2238C923-2CA3-A8F9-BB90-56AB64523C79}"/>
          </ac:spMkLst>
        </pc:spChg>
        <pc:picChg chg="add mod">
          <ac:chgData name="Marienfeld, Mallory" userId="295f9f3d-6547-432c-8a27-f6df40c3c59d" providerId="ADAL" clId="{FD0AEF90-0862-4E87-8310-249B8E7862B8}" dt="2022-08-23T19:57:41.652" v="2139"/>
          <ac:picMkLst>
            <pc:docMk/>
            <pc:sldMk cId="3163899347" sldId="904"/>
            <ac:picMk id="5" creationId="{85537EB0-C979-D0B4-ED08-CCC5BD60AE46}"/>
          </ac:picMkLst>
        </pc:picChg>
      </pc:sldChg>
      <pc:sldChg chg="addSp modSp add">
        <pc:chgData name="Marienfeld, Mallory" userId="295f9f3d-6547-432c-8a27-f6df40c3c59d" providerId="ADAL" clId="{FD0AEF90-0862-4E87-8310-249B8E7862B8}" dt="2022-08-23T19:57:51.038" v="2140"/>
        <pc:sldMkLst>
          <pc:docMk/>
          <pc:sldMk cId="3911390910" sldId="905"/>
        </pc:sldMkLst>
        <pc:spChg chg="add mod">
          <ac:chgData name="Marienfeld, Mallory" userId="295f9f3d-6547-432c-8a27-f6df40c3c59d" providerId="ADAL" clId="{FD0AEF90-0862-4E87-8310-249B8E7862B8}" dt="2022-08-23T19:57:51.038" v="2140"/>
          <ac:spMkLst>
            <pc:docMk/>
            <pc:sldMk cId="3911390910" sldId="905"/>
            <ac:spMk id="2" creationId="{F83D1802-8A66-FBBD-0EDC-35AB7D2C4DB6}"/>
          </ac:spMkLst>
        </pc:spChg>
        <pc:spChg chg="add mod">
          <ac:chgData name="Marienfeld, Mallory" userId="295f9f3d-6547-432c-8a27-f6df40c3c59d" providerId="ADAL" clId="{FD0AEF90-0862-4E87-8310-249B8E7862B8}" dt="2022-08-23T19:57:51.038" v="2140"/>
          <ac:spMkLst>
            <pc:docMk/>
            <pc:sldMk cId="3911390910" sldId="905"/>
            <ac:spMk id="3" creationId="{1439174F-07FA-13A0-E712-E817DB039AFC}"/>
          </ac:spMkLst>
        </pc:spChg>
        <pc:picChg chg="add mod">
          <ac:chgData name="Marienfeld, Mallory" userId="295f9f3d-6547-432c-8a27-f6df40c3c59d" providerId="ADAL" clId="{FD0AEF90-0862-4E87-8310-249B8E7862B8}" dt="2022-08-23T19:57:51.038" v="2140"/>
          <ac:picMkLst>
            <pc:docMk/>
            <pc:sldMk cId="3911390910" sldId="905"/>
            <ac:picMk id="4" creationId="{8615E269-15FC-2759-1FE5-1DF1D90BFE2C}"/>
          </ac:picMkLst>
        </pc:picChg>
      </pc:sldChg>
      <pc:sldChg chg="addSp modSp add">
        <pc:chgData name="Marienfeld, Mallory" userId="295f9f3d-6547-432c-8a27-f6df40c3c59d" providerId="ADAL" clId="{FD0AEF90-0862-4E87-8310-249B8E7862B8}" dt="2022-08-23T19:58:03.818" v="2141"/>
        <pc:sldMkLst>
          <pc:docMk/>
          <pc:sldMk cId="2160228902" sldId="906"/>
        </pc:sldMkLst>
        <pc:spChg chg="add mod">
          <ac:chgData name="Marienfeld, Mallory" userId="295f9f3d-6547-432c-8a27-f6df40c3c59d" providerId="ADAL" clId="{FD0AEF90-0862-4E87-8310-249B8E7862B8}" dt="2022-08-23T19:58:03.818" v="2141"/>
          <ac:spMkLst>
            <pc:docMk/>
            <pc:sldMk cId="2160228902" sldId="906"/>
            <ac:spMk id="2" creationId="{0E02AD9E-E6D2-9EFD-13D5-56747698207D}"/>
          </ac:spMkLst>
        </pc:spChg>
        <pc:spChg chg="add mod">
          <ac:chgData name="Marienfeld, Mallory" userId="295f9f3d-6547-432c-8a27-f6df40c3c59d" providerId="ADAL" clId="{FD0AEF90-0862-4E87-8310-249B8E7862B8}" dt="2022-08-23T19:58:03.818" v="2141"/>
          <ac:spMkLst>
            <pc:docMk/>
            <pc:sldMk cId="2160228902" sldId="906"/>
            <ac:spMk id="3" creationId="{237F495A-E33F-0556-8053-5243BD4CE3E0}"/>
          </ac:spMkLst>
        </pc:spChg>
        <pc:picChg chg="add mod">
          <ac:chgData name="Marienfeld, Mallory" userId="295f9f3d-6547-432c-8a27-f6df40c3c59d" providerId="ADAL" clId="{FD0AEF90-0862-4E87-8310-249B8E7862B8}" dt="2022-08-23T19:58:03.818" v="2141"/>
          <ac:picMkLst>
            <pc:docMk/>
            <pc:sldMk cId="2160228902" sldId="906"/>
            <ac:picMk id="4" creationId="{49595337-985C-CCA7-856D-8B9DA9F96603}"/>
          </ac:picMkLst>
        </pc:picChg>
      </pc:sldChg>
      <pc:sldChg chg="addSp modSp add modAnim">
        <pc:chgData name="Marienfeld, Mallory" userId="295f9f3d-6547-432c-8a27-f6df40c3c59d" providerId="ADAL" clId="{FD0AEF90-0862-4E87-8310-249B8E7862B8}" dt="2022-08-23T20:10:09.957" v="2142"/>
        <pc:sldMkLst>
          <pc:docMk/>
          <pc:sldMk cId="2771567175" sldId="907"/>
        </pc:sldMkLst>
        <pc:spChg chg="add mod">
          <ac:chgData name="Marienfeld, Mallory" userId="295f9f3d-6547-432c-8a27-f6df40c3c59d" providerId="ADAL" clId="{FD0AEF90-0862-4E87-8310-249B8E7862B8}" dt="2022-08-23T20:10:09.957" v="2142"/>
          <ac:spMkLst>
            <pc:docMk/>
            <pc:sldMk cId="2771567175" sldId="907"/>
            <ac:spMk id="2" creationId="{72623D72-C429-BC4B-072F-0D1B45A1F6D2}"/>
          </ac:spMkLst>
        </pc:spChg>
        <pc:spChg chg="add mod">
          <ac:chgData name="Marienfeld, Mallory" userId="295f9f3d-6547-432c-8a27-f6df40c3c59d" providerId="ADAL" clId="{FD0AEF90-0862-4E87-8310-249B8E7862B8}" dt="2022-08-23T20:10:09.957" v="2142"/>
          <ac:spMkLst>
            <pc:docMk/>
            <pc:sldMk cId="2771567175" sldId="907"/>
            <ac:spMk id="3" creationId="{8A3E27C0-9E3C-73CD-0652-768F18C3178D}"/>
          </ac:spMkLst>
        </pc:spChg>
        <pc:picChg chg="add mod">
          <ac:chgData name="Marienfeld, Mallory" userId="295f9f3d-6547-432c-8a27-f6df40c3c59d" providerId="ADAL" clId="{FD0AEF90-0862-4E87-8310-249B8E7862B8}" dt="2022-08-23T20:10:09.957" v="2142"/>
          <ac:picMkLst>
            <pc:docMk/>
            <pc:sldMk cId="2771567175" sldId="907"/>
            <ac:picMk id="4" creationId="{4059760E-8903-55D7-EF8E-FD164BAD5410}"/>
          </ac:picMkLst>
        </pc:picChg>
        <pc:picChg chg="add mod">
          <ac:chgData name="Marienfeld, Mallory" userId="295f9f3d-6547-432c-8a27-f6df40c3c59d" providerId="ADAL" clId="{FD0AEF90-0862-4E87-8310-249B8E7862B8}" dt="2022-08-23T20:10:09.957" v="2142"/>
          <ac:picMkLst>
            <pc:docMk/>
            <pc:sldMk cId="2771567175" sldId="907"/>
            <ac:picMk id="5" creationId="{89AF828D-FD7F-984A-0964-2590701A0895}"/>
          </ac:picMkLst>
        </pc:picChg>
      </pc:sldChg>
      <pc:sldChg chg="addSp modSp add">
        <pc:chgData name="Marienfeld, Mallory" userId="295f9f3d-6547-432c-8a27-f6df40c3c59d" providerId="ADAL" clId="{FD0AEF90-0862-4E87-8310-249B8E7862B8}" dt="2022-08-23T20:10:20.537" v="2143"/>
        <pc:sldMkLst>
          <pc:docMk/>
          <pc:sldMk cId="2806413607" sldId="908"/>
        </pc:sldMkLst>
        <pc:spChg chg="add mod">
          <ac:chgData name="Marienfeld, Mallory" userId="295f9f3d-6547-432c-8a27-f6df40c3c59d" providerId="ADAL" clId="{FD0AEF90-0862-4E87-8310-249B8E7862B8}" dt="2022-08-23T20:10:20.537" v="2143"/>
          <ac:spMkLst>
            <pc:docMk/>
            <pc:sldMk cId="2806413607" sldId="908"/>
            <ac:spMk id="2" creationId="{22D4EE01-8DA0-407C-29B3-E110945B5EBA}"/>
          </ac:spMkLst>
        </pc:spChg>
        <pc:spChg chg="add mod">
          <ac:chgData name="Marienfeld, Mallory" userId="295f9f3d-6547-432c-8a27-f6df40c3c59d" providerId="ADAL" clId="{FD0AEF90-0862-4E87-8310-249B8E7862B8}" dt="2022-08-23T20:10:20.537" v="2143"/>
          <ac:spMkLst>
            <pc:docMk/>
            <pc:sldMk cId="2806413607" sldId="908"/>
            <ac:spMk id="3" creationId="{1A402E6D-7F91-9DAA-C6A1-E27DAFA226FB}"/>
          </ac:spMkLst>
        </pc:spChg>
        <pc:picChg chg="add mod">
          <ac:chgData name="Marienfeld, Mallory" userId="295f9f3d-6547-432c-8a27-f6df40c3c59d" providerId="ADAL" clId="{FD0AEF90-0862-4E87-8310-249B8E7862B8}" dt="2022-08-23T20:10:20.537" v="2143"/>
          <ac:picMkLst>
            <pc:docMk/>
            <pc:sldMk cId="2806413607" sldId="908"/>
            <ac:picMk id="4" creationId="{7E42D3FD-F16F-C156-375A-C858E7A67DAF}"/>
          </ac:picMkLst>
        </pc:picChg>
      </pc:sldChg>
      <pc:sldChg chg="addSp modSp add">
        <pc:chgData name="Marienfeld, Mallory" userId="295f9f3d-6547-432c-8a27-f6df40c3c59d" providerId="ADAL" clId="{FD0AEF90-0862-4E87-8310-249B8E7862B8}" dt="2022-08-23T20:10:29.289" v="2144"/>
        <pc:sldMkLst>
          <pc:docMk/>
          <pc:sldMk cId="489073283" sldId="909"/>
        </pc:sldMkLst>
        <pc:spChg chg="add mod">
          <ac:chgData name="Marienfeld, Mallory" userId="295f9f3d-6547-432c-8a27-f6df40c3c59d" providerId="ADAL" clId="{FD0AEF90-0862-4E87-8310-249B8E7862B8}" dt="2022-08-23T20:10:29.289" v="2144"/>
          <ac:spMkLst>
            <pc:docMk/>
            <pc:sldMk cId="489073283" sldId="909"/>
            <ac:spMk id="2" creationId="{F95B5972-5364-2A6F-0225-4139894576FA}"/>
          </ac:spMkLst>
        </pc:spChg>
        <pc:spChg chg="add mod">
          <ac:chgData name="Marienfeld, Mallory" userId="295f9f3d-6547-432c-8a27-f6df40c3c59d" providerId="ADAL" clId="{FD0AEF90-0862-4E87-8310-249B8E7862B8}" dt="2022-08-23T20:10:29.289" v="2144"/>
          <ac:spMkLst>
            <pc:docMk/>
            <pc:sldMk cId="489073283" sldId="909"/>
            <ac:spMk id="3" creationId="{C6DD542F-1D1F-33ED-E319-47F5DEA90673}"/>
          </ac:spMkLst>
        </pc:spChg>
        <pc:graphicFrameChg chg="add mod">
          <ac:chgData name="Marienfeld, Mallory" userId="295f9f3d-6547-432c-8a27-f6df40c3c59d" providerId="ADAL" clId="{FD0AEF90-0862-4E87-8310-249B8E7862B8}" dt="2022-08-23T20:10:29.289" v="2144"/>
          <ac:graphicFrameMkLst>
            <pc:docMk/>
            <pc:sldMk cId="489073283" sldId="909"/>
            <ac:graphicFrameMk id="4" creationId="{1FB343ED-4423-3CB8-8885-80E18D299A57}"/>
          </ac:graphicFrameMkLst>
        </pc:graphicFrameChg>
      </pc:sldChg>
      <pc:sldChg chg="addSp modSp add">
        <pc:chgData name="Marienfeld, Mallory" userId="295f9f3d-6547-432c-8a27-f6df40c3c59d" providerId="ADAL" clId="{FD0AEF90-0862-4E87-8310-249B8E7862B8}" dt="2022-08-23T20:10:38.010" v="2145"/>
        <pc:sldMkLst>
          <pc:docMk/>
          <pc:sldMk cId="3909731445" sldId="910"/>
        </pc:sldMkLst>
        <pc:spChg chg="add mod">
          <ac:chgData name="Marienfeld, Mallory" userId="295f9f3d-6547-432c-8a27-f6df40c3c59d" providerId="ADAL" clId="{FD0AEF90-0862-4E87-8310-249B8E7862B8}" dt="2022-08-23T20:10:38.010" v="2145"/>
          <ac:spMkLst>
            <pc:docMk/>
            <pc:sldMk cId="3909731445" sldId="910"/>
            <ac:spMk id="2" creationId="{DEAE550F-D6B6-393E-B2F2-065B51527CEE}"/>
          </ac:spMkLst>
        </pc:spChg>
        <pc:spChg chg="add mod">
          <ac:chgData name="Marienfeld, Mallory" userId="295f9f3d-6547-432c-8a27-f6df40c3c59d" providerId="ADAL" clId="{FD0AEF90-0862-4E87-8310-249B8E7862B8}" dt="2022-08-23T20:10:38.010" v="2145"/>
          <ac:spMkLst>
            <pc:docMk/>
            <pc:sldMk cId="3909731445" sldId="910"/>
            <ac:spMk id="3" creationId="{D28AF838-7C00-F9BD-66B6-D5C6098A65E2}"/>
          </ac:spMkLst>
        </pc:spChg>
        <pc:picChg chg="add mod">
          <ac:chgData name="Marienfeld, Mallory" userId="295f9f3d-6547-432c-8a27-f6df40c3c59d" providerId="ADAL" clId="{FD0AEF90-0862-4E87-8310-249B8E7862B8}" dt="2022-08-23T20:10:38.010" v="2145"/>
          <ac:picMkLst>
            <pc:docMk/>
            <pc:sldMk cId="3909731445" sldId="910"/>
            <ac:picMk id="4" creationId="{62BD74B4-D85A-1BA8-D7CD-A746A8C46860}"/>
          </ac:picMkLst>
        </pc:picChg>
      </pc:sldChg>
      <pc:sldChg chg="addSp modSp add">
        <pc:chgData name="Marienfeld, Mallory" userId="295f9f3d-6547-432c-8a27-f6df40c3c59d" providerId="ADAL" clId="{FD0AEF90-0862-4E87-8310-249B8E7862B8}" dt="2022-08-23T20:10:50.068" v="2146"/>
        <pc:sldMkLst>
          <pc:docMk/>
          <pc:sldMk cId="2717441034" sldId="911"/>
        </pc:sldMkLst>
        <pc:spChg chg="add mod">
          <ac:chgData name="Marienfeld, Mallory" userId="295f9f3d-6547-432c-8a27-f6df40c3c59d" providerId="ADAL" clId="{FD0AEF90-0862-4E87-8310-249B8E7862B8}" dt="2022-08-23T20:10:50.068" v="2146"/>
          <ac:spMkLst>
            <pc:docMk/>
            <pc:sldMk cId="2717441034" sldId="911"/>
            <ac:spMk id="2" creationId="{6AB38BE8-EECC-3074-4BAA-ACE9C6DA507C}"/>
          </ac:spMkLst>
        </pc:spChg>
        <pc:spChg chg="add mod">
          <ac:chgData name="Marienfeld, Mallory" userId="295f9f3d-6547-432c-8a27-f6df40c3c59d" providerId="ADAL" clId="{FD0AEF90-0862-4E87-8310-249B8E7862B8}" dt="2022-08-23T20:10:50.068" v="2146"/>
          <ac:spMkLst>
            <pc:docMk/>
            <pc:sldMk cId="2717441034" sldId="911"/>
            <ac:spMk id="3" creationId="{7009460F-AE8C-1F2D-B452-3E1DB0AC8010}"/>
          </ac:spMkLst>
        </pc:spChg>
        <pc:picChg chg="add mod">
          <ac:chgData name="Marienfeld, Mallory" userId="295f9f3d-6547-432c-8a27-f6df40c3c59d" providerId="ADAL" clId="{FD0AEF90-0862-4E87-8310-249B8E7862B8}" dt="2022-08-23T20:10:50.068" v="2146"/>
          <ac:picMkLst>
            <pc:docMk/>
            <pc:sldMk cId="2717441034" sldId="911"/>
            <ac:picMk id="4" creationId="{C796159B-78B3-5588-1CA4-097D1249BF9D}"/>
          </ac:picMkLst>
        </pc:picChg>
      </pc:sldChg>
      <pc:sldChg chg="addSp modSp add">
        <pc:chgData name="Marienfeld, Mallory" userId="295f9f3d-6547-432c-8a27-f6df40c3c59d" providerId="ADAL" clId="{FD0AEF90-0862-4E87-8310-249B8E7862B8}" dt="2022-08-23T20:10:58.050" v="2147"/>
        <pc:sldMkLst>
          <pc:docMk/>
          <pc:sldMk cId="2562945074" sldId="912"/>
        </pc:sldMkLst>
        <pc:spChg chg="add mod">
          <ac:chgData name="Marienfeld, Mallory" userId="295f9f3d-6547-432c-8a27-f6df40c3c59d" providerId="ADAL" clId="{FD0AEF90-0862-4E87-8310-249B8E7862B8}" dt="2022-08-23T20:10:58.050" v="2147"/>
          <ac:spMkLst>
            <pc:docMk/>
            <pc:sldMk cId="2562945074" sldId="912"/>
            <ac:spMk id="2" creationId="{36ECBF35-C70C-9536-DE49-682960B5B13A}"/>
          </ac:spMkLst>
        </pc:spChg>
        <pc:spChg chg="add mod">
          <ac:chgData name="Marienfeld, Mallory" userId="295f9f3d-6547-432c-8a27-f6df40c3c59d" providerId="ADAL" clId="{FD0AEF90-0862-4E87-8310-249B8E7862B8}" dt="2022-08-23T20:10:58.050" v="2147"/>
          <ac:spMkLst>
            <pc:docMk/>
            <pc:sldMk cId="2562945074" sldId="912"/>
            <ac:spMk id="3" creationId="{F2FB1E08-38E7-655D-8AEC-1E9F7B3807B8}"/>
          </ac:spMkLst>
        </pc:spChg>
        <pc:spChg chg="add mod">
          <ac:chgData name="Marienfeld, Mallory" userId="295f9f3d-6547-432c-8a27-f6df40c3c59d" providerId="ADAL" clId="{FD0AEF90-0862-4E87-8310-249B8E7862B8}" dt="2022-08-23T20:10:58.050" v="2147"/>
          <ac:spMkLst>
            <pc:docMk/>
            <pc:sldMk cId="2562945074" sldId="912"/>
            <ac:spMk id="4" creationId="{E01BF306-1674-FC75-C742-9F0C58E6A275}"/>
          </ac:spMkLst>
        </pc:spChg>
        <pc:picChg chg="add mod">
          <ac:chgData name="Marienfeld, Mallory" userId="295f9f3d-6547-432c-8a27-f6df40c3c59d" providerId="ADAL" clId="{FD0AEF90-0862-4E87-8310-249B8E7862B8}" dt="2022-08-23T20:10:58.050" v="2147"/>
          <ac:picMkLst>
            <pc:docMk/>
            <pc:sldMk cId="2562945074" sldId="912"/>
            <ac:picMk id="5" creationId="{39863FAD-CEB1-3347-A823-05564A14EAA8}"/>
          </ac:picMkLst>
        </pc:picChg>
      </pc:sldChg>
      <pc:sldChg chg="addSp modSp add">
        <pc:chgData name="Marienfeld, Mallory" userId="295f9f3d-6547-432c-8a27-f6df40c3c59d" providerId="ADAL" clId="{FD0AEF90-0862-4E87-8310-249B8E7862B8}" dt="2022-08-23T20:11:04.099" v="2148"/>
        <pc:sldMkLst>
          <pc:docMk/>
          <pc:sldMk cId="2181587037" sldId="913"/>
        </pc:sldMkLst>
        <pc:spChg chg="add mod">
          <ac:chgData name="Marienfeld, Mallory" userId="295f9f3d-6547-432c-8a27-f6df40c3c59d" providerId="ADAL" clId="{FD0AEF90-0862-4E87-8310-249B8E7862B8}" dt="2022-08-23T20:11:04.099" v="2148"/>
          <ac:spMkLst>
            <pc:docMk/>
            <pc:sldMk cId="2181587037" sldId="913"/>
            <ac:spMk id="2" creationId="{1ADBB28B-358B-8412-058A-9A37DC13BC95}"/>
          </ac:spMkLst>
        </pc:spChg>
        <pc:spChg chg="add mod">
          <ac:chgData name="Marienfeld, Mallory" userId="295f9f3d-6547-432c-8a27-f6df40c3c59d" providerId="ADAL" clId="{FD0AEF90-0862-4E87-8310-249B8E7862B8}" dt="2022-08-23T20:11:04.099" v="2148"/>
          <ac:spMkLst>
            <pc:docMk/>
            <pc:sldMk cId="2181587037" sldId="913"/>
            <ac:spMk id="3" creationId="{82EAFE8B-10B8-829E-FF15-068867718327}"/>
          </ac:spMkLst>
        </pc:spChg>
        <pc:spChg chg="add mod">
          <ac:chgData name="Marienfeld, Mallory" userId="295f9f3d-6547-432c-8a27-f6df40c3c59d" providerId="ADAL" clId="{FD0AEF90-0862-4E87-8310-249B8E7862B8}" dt="2022-08-23T20:11:04.099" v="2148"/>
          <ac:spMkLst>
            <pc:docMk/>
            <pc:sldMk cId="2181587037" sldId="913"/>
            <ac:spMk id="4" creationId="{74EF9553-FA84-04D8-9669-836C95D950E2}"/>
          </ac:spMkLst>
        </pc:spChg>
        <pc:picChg chg="add mod">
          <ac:chgData name="Marienfeld, Mallory" userId="295f9f3d-6547-432c-8a27-f6df40c3c59d" providerId="ADAL" clId="{FD0AEF90-0862-4E87-8310-249B8E7862B8}" dt="2022-08-23T20:11:04.099" v="2148"/>
          <ac:picMkLst>
            <pc:docMk/>
            <pc:sldMk cId="2181587037" sldId="913"/>
            <ac:picMk id="5" creationId="{89237780-36F4-3566-D274-9ED57ED79E63}"/>
          </ac:picMkLst>
        </pc:picChg>
      </pc:sldChg>
      <pc:sldChg chg="addSp modSp add">
        <pc:chgData name="Marienfeld, Mallory" userId="295f9f3d-6547-432c-8a27-f6df40c3c59d" providerId="ADAL" clId="{FD0AEF90-0862-4E87-8310-249B8E7862B8}" dt="2022-08-23T20:11:13.417" v="2149"/>
        <pc:sldMkLst>
          <pc:docMk/>
          <pc:sldMk cId="3899505737" sldId="914"/>
        </pc:sldMkLst>
        <pc:spChg chg="add mod">
          <ac:chgData name="Marienfeld, Mallory" userId="295f9f3d-6547-432c-8a27-f6df40c3c59d" providerId="ADAL" clId="{FD0AEF90-0862-4E87-8310-249B8E7862B8}" dt="2022-08-23T20:11:13.417" v="2149"/>
          <ac:spMkLst>
            <pc:docMk/>
            <pc:sldMk cId="3899505737" sldId="914"/>
            <ac:spMk id="2" creationId="{EDCDFC58-DE4C-C303-1D9B-CA9283898DA7}"/>
          </ac:spMkLst>
        </pc:spChg>
        <pc:spChg chg="add mod">
          <ac:chgData name="Marienfeld, Mallory" userId="295f9f3d-6547-432c-8a27-f6df40c3c59d" providerId="ADAL" clId="{FD0AEF90-0862-4E87-8310-249B8E7862B8}" dt="2022-08-23T20:11:13.417" v="2149"/>
          <ac:spMkLst>
            <pc:docMk/>
            <pc:sldMk cId="3899505737" sldId="914"/>
            <ac:spMk id="3" creationId="{64FACE41-6884-4B94-8BE0-3666AD1DEA8E}"/>
          </ac:spMkLst>
        </pc:spChg>
        <pc:spChg chg="add mod">
          <ac:chgData name="Marienfeld, Mallory" userId="295f9f3d-6547-432c-8a27-f6df40c3c59d" providerId="ADAL" clId="{FD0AEF90-0862-4E87-8310-249B8E7862B8}" dt="2022-08-23T20:11:13.417" v="2149"/>
          <ac:spMkLst>
            <pc:docMk/>
            <pc:sldMk cId="3899505737" sldId="914"/>
            <ac:spMk id="4" creationId="{7BBF902B-D67A-BF2A-0BC4-56ED88DB6038}"/>
          </ac:spMkLst>
        </pc:spChg>
        <pc:picChg chg="add mod">
          <ac:chgData name="Marienfeld, Mallory" userId="295f9f3d-6547-432c-8a27-f6df40c3c59d" providerId="ADAL" clId="{FD0AEF90-0862-4E87-8310-249B8E7862B8}" dt="2022-08-23T20:11:13.417" v="2149"/>
          <ac:picMkLst>
            <pc:docMk/>
            <pc:sldMk cId="3899505737" sldId="914"/>
            <ac:picMk id="5" creationId="{335AFFE9-3028-47AE-33F4-DF5E540640E1}"/>
          </ac:picMkLst>
        </pc:picChg>
      </pc:sldChg>
      <pc:sldChg chg="addSp modSp add">
        <pc:chgData name="Marienfeld, Mallory" userId="295f9f3d-6547-432c-8a27-f6df40c3c59d" providerId="ADAL" clId="{FD0AEF90-0862-4E87-8310-249B8E7862B8}" dt="2022-08-23T20:11:30.891" v="2165"/>
        <pc:sldMkLst>
          <pc:docMk/>
          <pc:sldMk cId="2234289322" sldId="915"/>
        </pc:sldMkLst>
        <pc:spChg chg="add mod">
          <ac:chgData name="Marienfeld, Mallory" userId="295f9f3d-6547-432c-8a27-f6df40c3c59d" providerId="ADAL" clId="{FD0AEF90-0862-4E87-8310-249B8E7862B8}" dt="2022-08-23T20:11:30.891" v="2165"/>
          <ac:spMkLst>
            <pc:docMk/>
            <pc:sldMk cId="2234289322" sldId="915"/>
            <ac:spMk id="2" creationId="{19F043B2-70CB-6DDD-00A3-945171967ACA}"/>
          </ac:spMkLst>
        </pc:spChg>
        <pc:spChg chg="add mod">
          <ac:chgData name="Marienfeld, Mallory" userId="295f9f3d-6547-432c-8a27-f6df40c3c59d" providerId="ADAL" clId="{FD0AEF90-0862-4E87-8310-249B8E7862B8}" dt="2022-08-23T20:11:30.891" v="2165"/>
          <ac:spMkLst>
            <pc:docMk/>
            <pc:sldMk cId="2234289322" sldId="915"/>
            <ac:spMk id="3" creationId="{73EC8E65-E141-3E67-4A5F-5ABE6E0F34CF}"/>
          </ac:spMkLst>
        </pc:spChg>
        <pc:spChg chg="add mod">
          <ac:chgData name="Marienfeld, Mallory" userId="295f9f3d-6547-432c-8a27-f6df40c3c59d" providerId="ADAL" clId="{FD0AEF90-0862-4E87-8310-249B8E7862B8}" dt="2022-08-23T20:11:30.891" v="2165"/>
          <ac:spMkLst>
            <pc:docMk/>
            <pc:sldMk cId="2234289322" sldId="915"/>
            <ac:spMk id="4" creationId="{1C16B20E-2B37-713F-40C2-3D3098067719}"/>
          </ac:spMkLst>
        </pc:spChg>
        <pc:picChg chg="add mod">
          <ac:chgData name="Marienfeld, Mallory" userId="295f9f3d-6547-432c-8a27-f6df40c3c59d" providerId="ADAL" clId="{FD0AEF90-0862-4E87-8310-249B8E7862B8}" dt="2022-08-23T20:11:30.891" v="2165"/>
          <ac:picMkLst>
            <pc:docMk/>
            <pc:sldMk cId="2234289322" sldId="915"/>
            <ac:picMk id="5" creationId="{A85DF943-8B63-759B-5CCC-4729E15CD02C}"/>
          </ac:picMkLst>
        </pc:picChg>
      </pc:sldChg>
      <pc:sldChg chg="addSp modSp add">
        <pc:chgData name="Marienfeld, Mallory" userId="295f9f3d-6547-432c-8a27-f6df40c3c59d" providerId="ADAL" clId="{FD0AEF90-0862-4E87-8310-249B8E7862B8}" dt="2022-08-23T20:11:39.404" v="2166"/>
        <pc:sldMkLst>
          <pc:docMk/>
          <pc:sldMk cId="1466095159" sldId="916"/>
        </pc:sldMkLst>
        <pc:spChg chg="add mod">
          <ac:chgData name="Marienfeld, Mallory" userId="295f9f3d-6547-432c-8a27-f6df40c3c59d" providerId="ADAL" clId="{FD0AEF90-0862-4E87-8310-249B8E7862B8}" dt="2022-08-23T20:11:39.404" v="2166"/>
          <ac:spMkLst>
            <pc:docMk/>
            <pc:sldMk cId="1466095159" sldId="916"/>
            <ac:spMk id="2" creationId="{8744F217-2CDC-53DE-BB3E-ED0F9E250243}"/>
          </ac:spMkLst>
        </pc:spChg>
        <pc:spChg chg="add mod">
          <ac:chgData name="Marienfeld, Mallory" userId="295f9f3d-6547-432c-8a27-f6df40c3c59d" providerId="ADAL" clId="{FD0AEF90-0862-4E87-8310-249B8E7862B8}" dt="2022-08-23T20:11:39.404" v="2166"/>
          <ac:spMkLst>
            <pc:docMk/>
            <pc:sldMk cId="1466095159" sldId="916"/>
            <ac:spMk id="3" creationId="{63388AE6-314E-42BF-C69C-6BD316F00E29}"/>
          </ac:spMkLst>
        </pc:spChg>
        <pc:picChg chg="add mod">
          <ac:chgData name="Marienfeld, Mallory" userId="295f9f3d-6547-432c-8a27-f6df40c3c59d" providerId="ADAL" clId="{FD0AEF90-0862-4E87-8310-249B8E7862B8}" dt="2022-08-23T20:11:39.404" v="2166"/>
          <ac:picMkLst>
            <pc:docMk/>
            <pc:sldMk cId="1466095159" sldId="916"/>
            <ac:picMk id="4" creationId="{7AC24125-BB7D-5A19-A908-0A7A3CBA01E1}"/>
          </ac:picMkLst>
        </pc:picChg>
      </pc:sldChg>
      <pc:sldChg chg="addSp modSp add">
        <pc:chgData name="Marienfeld, Mallory" userId="295f9f3d-6547-432c-8a27-f6df40c3c59d" providerId="ADAL" clId="{FD0AEF90-0862-4E87-8310-249B8E7862B8}" dt="2022-08-23T20:11:47.347" v="2167"/>
        <pc:sldMkLst>
          <pc:docMk/>
          <pc:sldMk cId="3363032530" sldId="917"/>
        </pc:sldMkLst>
        <pc:spChg chg="add mod">
          <ac:chgData name="Marienfeld, Mallory" userId="295f9f3d-6547-432c-8a27-f6df40c3c59d" providerId="ADAL" clId="{FD0AEF90-0862-4E87-8310-249B8E7862B8}" dt="2022-08-23T20:11:47.347" v="2167"/>
          <ac:spMkLst>
            <pc:docMk/>
            <pc:sldMk cId="3363032530" sldId="917"/>
            <ac:spMk id="2" creationId="{4747F202-EF38-3AEC-D347-320AEABC553B}"/>
          </ac:spMkLst>
        </pc:spChg>
        <pc:spChg chg="add mod">
          <ac:chgData name="Marienfeld, Mallory" userId="295f9f3d-6547-432c-8a27-f6df40c3c59d" providerId="ADAL" clId="{FD0AEF90-0862-4E87-8310-249B8E7862B8}" dt="2022-08-23T20:11:47.347" v="2167"/>
          <ac:spMkLst>
            <pc:docMk/>
            <pc:sldMk cId="3363032530" sldId="917"/>
            <ac:spMk id="3" creationId="{FD1AED36-980E-5E3B-3CD8-EA7EC17257BA}"/>
          </ac:spMkLst>
        </pc:spChg>
        <pc:picChg chg="add mod">
          <ac:chgData name="Marienfeld, Mallory" userId="295f9f3d-6547-432c-8a27-f6df40c3c59d" providerId="ADAL" clId="{FD0AEF90-0862-4E87-8310-249B8E7862B8}" dt="2022-08-23T20:11:47.347" v="2167"/>
          <ac:picMkLst>
            <pc:docMk/>
            <pc:sldMk cId="3363032530" sldId="917"/>
            <ac:picMk id="4" creationId="{BC212DC2-0E3B-FD9D-79BD-E7CD3F18F0DD}"/>
          </ac:picMkLst>
        </pc:picChg>
      </pc:sldChg>
      <pc:sldChg chg="addSp modSp add">
        <pc:chgData name="Marienfeld, Mallory" userId="295f9f3d-6547-432c-8a27-f6df40c3c59d" providerId="ADAL" clId="{FD0AEF90-0862-4E87-8310-249B8E7862B8}" dt="2022-08-23T20:11:55.537" v="2168"/>
        <pc:sldMkLst>
          <pc:docMk/>
          <pc:sldMk cId="3642798644" sldId="918"/>
        </pc:sldMkLst>
        <pc:spChg chg="add mod">
          <ac:chgData name="Marienfeld, Mallory" userId="295f9f3d-6547-432c-8a27-f6df40c3c59d" providerId="ADAL" clId="{FD0AEF90-0862-4E87-8310-249B8E7862B8}" dt="2022-08-23T20:11:55.537" v="2168"/>
          <ac:spMkLst>
            <pc:docMk/>
            <pc:sldMk cId="3642798644" sldId="918"/>
            <ac:spMk id="2" creationId="{42053DD4-7B57-4423-F663-2A9AA23B2AB4}"/>
          </ac:spMkLst>
        </pc:spChg>
        <pc:spChg chg="add mod">
          <ac:chgData name="Marienfeld, Mallory" userId="295f9f3d-6547-432c-8a27-f6df40c3c59d" providerId="ADAL" clId="{FD0AEF90-0862-4E87-8310-249B8E7862B8}" dt="2022-08-23T20:11:55.537" v="2168"/>
          <ac:spMkLst>
            <pc:docMk/>
            <pc:sldMk cId="3642798644" sldId="918"/>
            <ac:spMk id="3" creationId="{70410CE7-AA27-C6AA-B41E-8A3F2CD54D1A}"/>
          </ac:spMkLst>
        </pc:spChg>
        <pc:picChg chg="add mod">
          <ac:chgData name="Marienfeld, Mallory" userId="295f9f3d-6547-432c-8a27-f6df40c3c59d" providerId="ADAL" clId="{FD0AEF90-0862-4E87-8310-249B8E7862B8}" dt="2022-08-23T20:11:55.537" v="2168"/>
          <ac:picMkLst>
            <pc:docMk/>
            <pc:sldMk cId="3642798644" sldId="918"/>
            <ac:picMk id="4" creationId="{9CF93192-61F5-916B-A554-4C30E53AE136}"/>
          </ac:picMkLst>
        </pc:picChg>
      </pc:sldChg>
      <pc:sldChg chg="addSp modSp add">
        <pc:chgData name="Marienfeld, Mallory" userId="295f9f3d-6547-432c-8a27-f6df40c3c59d" providerId="ADAL" clId="{FD0AEF90-0862-4E87-8310-249B8E7862B8}" dt="2022-08-23T20:12:07.933" v="2169"/>
        <pc:sldMkLst>
          <pc:docMk/>
          <pc:sldMk cId="297898186" sldId="919"/>
        </pc:sldMkLst>
        <pc:spChg chg="add mod">
          <ac:chgData name="Marienfeld, Mallory" userId="295f9f3d-6547-432c-8a27-f6df40c3c59d" providerId="ADAL" clId="{FD0AEF90-0862-4E87-8310-249B8E7862B8}" dt="2022-08-23T20:12:07.933" v="2169"/>
          <ac:spMkLst>
            <pc:docMk/>
            <pc:sldMk cId="297898186" sldId="919"/>
            <ac:spMk id="2" creationId="{F736F4CB-AA85-7651-4892-46507A049C70}"/>
          </ac:spMkLst>
        </pc:spChg>
        <pc:spChg chg="add mod">
          <ac:chgData name="Marienfeld, Mallory" userId="295f9f3d-6547-432c-8a27-f6df40c3c59d" providerId="ADAL" clId="{FD0AEF90-0862-4E87-8310-249B8E7862B8}" dt="2022-08-23T20:12:07.933" v="2169"/>
          <ac:spMkLst>
            <pc:docMk/>
            <pc:sldMk cId="297898186" sldId="919"/>
            <ac:spMk id="3" creationId="{7E3EDB5D-1BA8-5390-7F66-345B258C7C44}"/>
          </ac:spMkLst>
        </pc:spChg>
        <pc:picChg chg="add mod">
          <ac:chgData name="Marienfeld, Mallory" userId="295f9f3d-6547-432c-8a27-f6df40c3c59d" providerId="ADAL" clId="{FD0AEF90-0862-4E87-8310-249B8E7862B8}" dt="2022-08-23T20:12:07.933" v="2169"/>
          <ac:picMkLst>
            <pc:docMk/>
            <pc:sldMk cId="297898186" sldId="919"/>
            <ac:picMk id="4" creationId="{7F93A831-8870-A187-F18C-60DE93EE0445}"/>
          </ac:picMkLst>
        </pc:picChg>
      </pc:sldChg>
      <pc:sldChg chg="addSp modSp add">
        <pc:chgData name="Marienfeld, Mallory" userId="295f9f3d-6547-432c-8a27-f6df40c3c59d" providerId="ADAL" clId="{FD0AEF90-0862-4E87-8310-249B8E7862B8}" dt="2022-08-23T20:12:16.628" v="2170"/>
        <pc:sldMkLst>
          <pc:docMk/>
          <pc:sldMk cId="2837368683" sldId="920"/>
        </pc:sldMkLst>
        <pc:spChg chg="add mod">
          <ac:chgData name="Marienfeld, Mallory" userId="295f9f3d-6547-432c-8a27-f6df40c3c59d" providerId="ADAL" clId="{FD0AEF90-0862-4E87-8310-249B8E7862B8}" dt="2022-08-23T20:12:16.628" v="2170"/>
          <ac:spMkLst>
            <pc:docMk/>
            <pc:sldMk cId="2837368683" sldId="920"/>
            <ac:spMk id="2" creationId="{F4F387C4-0870-1C48-02D5-E40FDD07D6DA}"/>
          </ac:spMkLst>
        </pc:spChg>
        <pc:spChg chg="add mod">
          <ac:chgData name="Marienfeld, Mallory" userId="295f9f3d-6547-432c-8a27-f6df40c3c59d" providerId="ADAL" clId="{FD0AEF90-0862-4E87-8310-249B8E7862B8}" dt="2022-08-23T20:12:16.628" v="2170"/>
          <ac:spMkLst>
            <pc:docMk/>
            <pc:sldMk cId="2837368683" sldId="920"/>
            <ac:spMk id="3" creationId="{8611E46F-C0E9-5565-42A7-772FCD04190C}"/>
          </ac:spMkLst>
        </pc:spChg>
        <pc:picChg chg="add mod">
          <ac:chgData name="Marienfeld, Mallory" userId="295f9f3d-6547-432c-8a27-f6df40c3c59d" providerId="ADAL" clId="{FD0AEF90-0862-4E87-8310-249B8E7862B8}" dt="2022-08-23T20:12:16.628" v="2170"/>
          <ac:picMkLst>
            <pc:docMk/>
            <pc:sldMk cId="2837368683" sldId="920"/>
            <ac:picMk id="4" creationId="{1503E658-BA39-23C6-4ED5-142734834439}"/>
          </ac:picMkLst>
        </pc:picChg>
      </pc:sldChg>
      <pc:sldChg chg="addSp modSp add">
        <pc:chgData name="Marienfeld, Mallory" userId="295f9f3d-6547-432c-8a27-f6df40c3c59d" providerId="ADAL" clId="{FD0AEF90-0862-4E87-8310-249B8E7862B8}" dt="2022-08-23T20:12:26.566" v="2171"/>
        <pc:sldMkLst>
          <pc:docMk/>
          <pc:sldMk cId="1265041289" sldId="921"/>
        </pc:sldMkLst>
        <pc:spChg chg="add mod">
          <ac:chgData name="Marienfeld, Mallory" userId="295f9f3d-6547-432c-8a27-f6df40c3c59d" providerId="ADAL" clId="{FD0AEF90-0862-4E87-8310-249B8E7862B8}" dt="2022-08-23T20:12:26.566" v="2171"/>
          <ac:spMkLst>
            <pc:docMk/>
            <pc:sldMk cId="1265041289" sldId="921"/>
            <ac:spMk id="2" creationId="{9E2C3C87-5260-0344-401C-37CE08A7DDCF}"/>
          </ac:spMkLst>
        </pc:spChg>
        <pc:spChg chg="add mod">
          <ac:chgData name="Marienfeld, Mallory" userId="295f9f3d-6547-432c-8a27-f6df40c3c59d" providerId="ADAL" clId="{FD0AEF90-0862-4E87-8310-249B8E7862B8}" dt="2022-08-23T20:12:26.566" v="2171"/>
          <ac:spMkLst>
            <pc:docMk/>
            <pc:sldMk cId="1265041289" sldId="921"/>
            <ac:spMk id="3" creationId="{486F2AD5-9E4C-861C-00AA-F906AA1340E1}"/>
          </ac:spMkLst>
        </pc:spChg>
        <pc:spChg chg="add mod">
          <ac:chgData name="Marienfeld, Mallory" userId="295f9f3d-6547-432c-8a27-f6df40c3c59d" providerId="ADAL" clId="{FD0AEF90-0862-4E87-8310-249B8E7862B8}" dt="2022-08-23T20:12:26.566" v="2171"/>
          <ac:spMkLst>
            <pc:docMk/>
            <pc:sldMk cId="1265041289" sldId="921"/>
            <ac:spMk id="4" creationId="{9DCD5093-6577-7653-3F9C-BC6D29398EA6}"/>
          </ac:spMkLst>
        </pc:spChg>
        <pc:picChg chg="add mod">
          <ac:chgData name="Marienfeld, Mallory" userId="295f9f3d-6547-432c-8a27-f6df40c3c59d" providerId="ADAL" clId="{FD0AEF90-0862-4E87-8310-249B8E7862B8}" dt="2022-08-23T20:12:26.566" v="2171"/>
          <ac:picMkLst>
            <pc:docMk/>
            <pc:sldMk cId="1265041289" sldId="921"/>
            <ac:picMk id="5" creationId="{ED0BE723-DA16-6E0A-80D4-C055112039B4}"/>
          </ac:picMkLst>
        </pc:picChg>
      </pc:sldChg>
      <pc:sldChg chg="addSp modSp add">
        <pc:chgData name="Marienfeld, Mallory" userId="295f9f3d-6547-432c-8a27-f6df40c3c59d" providerId="ADAL" clId="{FD0AEF90-0862-4E87-8310-249B8E7862B8}" dt="2022-08-23T20:13:19.517" v="2172"/>
        <pc:sldMkLst>
          <pc:docMk/>
          <pc:sldMk cId="435108847" sldId="922"/>
        </pc:sldMkLst>
        <pc:spChg chg="add mod">
          <ac:chgData name="Marienfeld, Mallory" userId="295f9f3d-6547-432c-8a27-f6df40c3c59d" providerId="ADAL" clId="{FD0AEF90-0862-4E87-8310-249B8E7862B8}" dt="2022-08-23T20:13:19.517" v="2172"/>
          <ac:spMkLst>
            <pc:docMk/>
            <pc:sldMk cId="435108847" sldId="922"/>
            <ac:spMk id="2" creationId="{ADEF75ED-0C0B-D783-05BC-9695286F26D2}"/>
          </ac:spMkLst>
        </pc:spChg>
        <pc:spChg chg="add mod">
          <ac:chgData name="Marienfeld, Mallory" userId="295f9f3d-6547-432c-8a27-f6df40c3c59d" providerId="ADAL" clId="{FD0AEF90-0862-4E87-8310-249B8E7862B8}" dt="2022-08-23T20:13:19.517" v="2172"/>
          <ac:spMkLst>
            <pc:docMk/>
            <pc:sldMk cId="435108847" sldId="922"/>
            <ac:spMk id="3" creationId="{DE2695C0-65B6-A5FE-6BAD-CAF221AFA655}"/>
          </ac:spMkLst>
        </pc:spChg>
        <pc:picChg chg="add mod">
          <ac:chgData name="Marienfeld, Mallory" userId="295f9f3d-6547-432c-8a27-f6df40c3c59d" providerId="ADAL" clId="{FD0AEF90-0862-4E87-8310-249B8E7862B8}" dt="2022-08-23T20:13:19.517" v="2172"/>
          <ac:picMkLst>
            <pc:docMk/>
            <pc:sldMk cId="435108847" sldId="922"/>
            <ac:picMk id="4" creationId="{2E1F9043-1CE7-E7EB-6FAD-03FB723D13BA}"/>
          </ac:picMkLst>
        </pc:picChg>
      </pc:sldChg>
      <pc:sldChg chg="addSp modSp add">
        <pc:chgData name="Marienfeld, Mallory" userId="295f9f3d-6547-432c-8a27-f6df40c3c59d" providerId="ADAL" clId="{FD0AEF90-0862-4E87-8310-249B8E7862B8}" dt="2022-08-23T20:13:33.098" v="2173"/>
        <pc:sldMkLst>
          <pc:docMk/>
          <pc:sldMk cId="3199906708" sldId="923"/>
        </pc:sldMkLst>
        <pc:spChg chg="add mod">
          <ac:chgData name="Marienfeld, Mallory" userId="295f9f3d-6547-432c-8a27-f6df40c3c59d" providerId="ADAL" clId="{FD0AEF90-0862-4E87-8310-249B8E7862B8}" dt="2022-08-23T20:13:33.098" v="2173"/>
          <ac:spMkLst>
            <pc:docMk/>
            <pc:sldMk cId="3199906708" sldId="923"/>
            <ac:spMk id="2" creationId="{A2D4811A-FCC9-8091-03D1-896651C483C6}"/>
          </ac:spMkLst>
        </pc:spChg>
        <pc:spChg chg="add mod">
          <ac:chgData name="Marienfeld, Mallory" userId="295f9f3d-6547-432c-8a27-f6df40c3c59d" providerId="ADAL" clId="{FD0AEF90-0862-4E87-8310-249B8E7862B8}" dt="2022-08-23T20:13:33.098" v="2173"/>
          <ac:spMkLst>
            <pc:docMk/>
            <pc:sldMk cId="3199906708" sldId="923"/>
            <ac:spMk id="3" creationId="{CBCEEBDB-02E3-57C6-BB98-B19CA3ECF070}"/>
          </ac:spMkLst>
        </pc:spChg>
        <pc:picChg chg="add mod">
          <ac:chgData name="Marienfeld, Mallory" userId="295f9f3d-6547-432c-8a27-f6df40c3c59d" providerId="ADAL" clId="{FD0AEF90-0862-4E87-8310-249B8E7862B8}" dt="2022-08-23T20:13:33.098" v="2173"/>
          <ac:picMkLst>
            <pc:docMk/>
            <pc:sldMk cId="3199906708" sldId="923"/>
            <ac:picMk id="4" creationId="{2E80F9D4-2D67-0B82-0ED9-903A6C94CC32}"/>
          </ac:picMkLst>
        </pc:picChg>
      </pc:sldChg>
      <pc:sldChg chg="addSp modSp add">
        <pc:chgData name="Marienfeld, Mallory" userId="295f9f3d-6547-432c-8a27-f6df40c3c59d" providerId="ADAL" clId="{FD0AEF90-0862-4E87-8310-249B8E7862B8}" dt="2022-08-23T20:13:39.593" v="2174"/>
        <pc:sldMkLst>
          <pc:docMk/>
          <pc:sldMk cId="2824534313" sldId="924"/>
        </pc:sldMkLst>
        <pc:spChg chg="add mod">
          <ac:chgData name="Marienfeld, Mallory" userId="295f9f3d-6547-432c-8a27-f6df40c3c59d" providerId="ADAL" clId="{FD0AEF90-0862-4E87-8310-249B8E7862B8}" dt="2022-08-23T20:13:39.593" v="2174"/>
          <ac:spMkLst>
            <pc:docMk/>
            <pc:sldMk cId="2824534313" sldId="924"/>
            <ac:spMk id="2" creationId="{80B12917-7DEE-6E7B-47E0-E14AD7C035A6}"/>
          </ac:spMkLst>
        </pc:spChg>
        <pc:spChg chg="add mod">
          <ac:chgData name="Marienfeld, Mallory" userId="295f9f3d-6547-432c-8a27-f6df40c3c59d" providerId="ADAL" clId="{FD0AEF90-0862-4E87-8310-249B8E7862B8}" dt="2022-08-23T20:13:39.593" v="2174"/>
          <ac:spMkLst>
            <pc:docMk/>
            <pc:sldMk cId="2824534313" sldId="924"/>
            <ac:spMk id="4" creationId="{D26047EB-EE16-B8D6-1BDD-9C0A3535A8FD}"/>
          </ac:spMkLst>
        </pc:spChg>
        <pc:spChg chg="add mod">
          <ac:chgData name="Marienfeld, Mallory" userId="295f9f3d-6547-432c-8a27-f6df40c3c59d" providerId="ADAL" clId="{FD0AEF90-0862-4E87-8310-249B8E7862B8}" dt="2022-08-23T20:13:39.593" v="2174"/>
          <ac:spMkLst>
            <pc:docMk/>
            <pc:sldMk cId="2824534313" sldId="924"/>
            <ac:spMk id="5" creationId="{3D8B14E1-F244-768F-C648-3ECEF344A0AE}"/>
          </ac:spMkLst>
        </pc:spChg>
        <pc:picChg chg="add mod">
          <ac:chgData name="Marienfeld, Mallory" userId="295f9f3d-6547-432c-8a27-f6df40c3c59d" providerId="ADAL" clId="{FD0AEF90-0862-4E87-8310-249B8E7862B8}" dt="2022-08-23T20:13:39.593" v="2174"/>
          <ac:picMkLst>
            <pc:docMk/>
            <pc:sldMk cId="2824534313" sldId="924"/>
            <ac:picMk id="3" creationId="{75686DFC-608A-2F7E-88DF-74CFFD9990A4}"/>
          </ac:picMkLst>
        </pc:picChg>
      </pc:sldChg>
      <pc:sldChg chg="addSp modSp add">
        <pc:chgData name="Marienfeld, Mallory" userId="295f9f3d-6547-432c-8a27-f6df40c3c59d" providerId="ADAL" clId="{FD0AEF90-0862-4E87-8310-249B8E7862B8}" dt="2022-08-23T20:13:50.046" v="2175"/>
        <pc:sldMkLst>
          <pc:docMk/>
          <pc:sldMk cId="1938154991" sldId="925"/>
        </pc:sldMkLst>
        <pc:spChg chg="add mod">
          <ac:chgData name="Marienfeld, Mallory" userId="295f9f3d-6547-432c-8a27-f6df40c3c59d" providerId="ADAL" clId="{FD0AEF90-0862-4E87-8310-249B8E7862B8}" dt="2022-08-23T20:13:50.046" v="2175"/>
          <ac:spMkLst>
            <pc:docMk/>
            <pc:sldMk cId="1938154991" sldId="925"/>
            <ac:spMk id="2" creationId="{1FDCBB7B-5BE5-9750-0B49-0AE34B756270}"/>
          </ac:spMkLst>
        </pc:spChg>
        <pc:spChg chg="add mod">
          <ac:chgData name="Marienfeld, Mallory" userId="295f9f3d-6547-432c-8a27-f6df40c3c59d" providerId="ADAL" clId="{FD0AEF90-0862-4E87-8310-249B8E7862B8}" dt="2022-08-23T20:13:50.046" v="2175"/>
          <ac:spMkLst>
            <pc:docMk/>
            <pc:sldMk cId="1938154991" sldId="925"/>
            <ac:spMk id="3" creationId="{84EBFF3C-5280-E286-8749-F865B2366E80}"/>
          </ac:spMkLst>
        </pc:spChg>
        <pc:spChg chg="add mod">
          <ac:chgData name="Marienfeld, Mallory" userId="295f9f3d-6547-432c-8a27-f6df40c3c59d" providerId="ADAL" clId="{FD0AEF90-0862-4E87-8310-249B8E7862B8}" dt="2022-08-23T20:13:50.046" v="2175"/>
          <ac:spMkLst>
            <pc:docMk/>
            <pc:sldMk cId="1938154991" sldId="925"/>
            <ac:spMk id="4" creationId="{710BE055-78D6-CD4B-29BE-E68F141A855A}"/>
          </ac:spMkLst>
        </pc:spChg>
        <pc:picChg chg="add mod">
          <ac:chgData name="Marienfeld, Mallory" userId="295f9f3d-6547-432c-8a27-f6df40c3c59d" providerId="ADAL" clId="{FD0AEF90-0862-4E87-8310-249B8E7862B8}" dt="2022-08-23T20:13:50.046" v="2175"/>
          <ac:picMkLst>
            <pc:docMk/>
            <pc:sldMk cId="1938154991" sldId="925"/>
            <ac:picMk id="5" creationId="{1A67A896-207C-0747-36AE-B3D3F4576E92}"/>
          </ac:picMkLst>
        </pc:picChg>
      </pc:sldChg>
      <pc:sldChg chg="addSp modSp add">
        <pc:chgData name="Marienfeld, Mallory" userId="295f9f3d-6547-432c-8a27-f6df40c3c59d" providerId="ADAL" clId="{FD0AEF90-0862-4E87-8310-249B8E7862B8}" dt="2022-08-23T20:14:11.378" v="2176"/>
        <pc:sldMkLst>
          <pc:docMk/>
          <pc:sldMk cId="37673003" sldId="926"/>
        </pc:sldMkLst>
        <pc:spChg chg="add mod">
          <ac:chgData name="Marienfeld, Mallory" userId="295f9f3d-6547-432c-8a27-f6df40c3c59d" providerId="ADAL" clId="{FD0AEF90-0862-4E87-8310-249B8E7862B8}" dt="2022-08-23T20:14:11.378" v="2176"/>
          <ac:spMkLst>
            <pc:docMk/>
            <pc:sldMk cId="37673003" sldId="926"/>
            <ac:spMk id="2" creationId="{36B4FE33-263E-54E5-4B88-7B431607017A}"/>
          </ac:spMkLst>
        </pc:spChg>
        <pc:spChg chg="add mod">
          <ac:chgData name="Marienfeld, Mallory" userId="295f9f3d-6547-432c-8a27-f6df40c3c59d" providerId="ADAL" clId="{FD0AEF90-0862-4E87-8310-249B8E7862B8}" dt="2022-08-23T20:14:11.378" v="2176"/>
          <ac:spMkLst>
            <pc:docMk/>
            <pc:sldMk cId="37673003" sldId="926"/>
            <ac:spMk id="3" creationId="{BB1A101A-943A-E75B-05C3-A16C08AC922A}"/>
          </ac:spMkLst>
        </pc:spChg>
        <pc:spChg chg="add mod">
          <ac:chgData name="Marienfeld, Mallory" userId="295f9f3d-6547-432c-8a27-f6df40c3c59d" providerId="ADAL" clId="{FD0AEF90-0862-4E87-8310-249B8E7862B8}" dt="2022-08-23T20:14:11.378" v="2176"/>
          <ac:spMkLst>
            <pc:docMk/>
            <pc:sldMk cId="37673003" sldId="926"/>
            <ac:spMk id="4" creationId="{4162D799-07DC-3AED-9C15-00ED37C3F841}"/>
          </ac:spMkLst>
        </pc:spChg>
        <pc:picChg chg="add mod">
          <ac:chgData name="Marienfeld, Mallory" userId="295f9f3d-6547-432c-8a27-f6df40c3c59d" providerId="ADAL" clId="{FD0AEF90-0862-4E87-8310-249B8E7862B8}" dt="2022-08-23T20:14:11.378" v="2176"/>
          <ac:picMkLst>
            <pc:docMk/>
            <pc:sldMk cId="37673003" sldId="926"/>
            <ac:picMk id="5" creationId="{986B8431-188C-A266-B999-E60DD543C357}"/>
          </ac:picMkLst>
        </pc:picChg>
      </pc:sldChg>
      <pc:sldChg chg="addSp modSp add">
        <pc:chgData name="Marienfeld, Mallory" userId="295f9f3d-6547-432c-8a27-f6df40c3c59d" providerId="ADAL" clId="{FD0AEF90-0862-4E87-8310-249B8E7862B8}" dt="2022-08-23T20:14:18.305" v="2177"/>
        <pc:sldMkLst>
          <pc:docMk/>
          <pc:sldMk cId="3011847345" sldId="927"/>
        </pc:sldMkLst>
        <pc:spChg chg="add mod">
          <ac:chgData name="Marienfeld, Mallory" userId="295f9f3d-6547-432c-8a27-f6df40c3c59d" providerId="ADAL" clId="{FD0AEF90-0862-4E87-8310-249B8E7862B8}" dt="2022-08-23T20:14:18.305" v="2177"/>
          <ac:spMkLst>
            <pc:docMk/>
            <pc:sldMk cId="3011847345" sldId="927"/>
            <ac:spMk id="2" creationId="{D5222E7A-4A70-5DF4-35B1-7E5A62BEBB91}"/>
          </ac:spMkLst>
        </pc:spChg>
        <pc:spChg chg="add mod">
          <ac:chgData name="Marienfeld, Mallory" userId="295f9f3d-6547-432c-8a27-f6df40c3c59d" providerId="ADAL" clId="{FD0AEF90-0862-4E87-8310-249B8E7862B8}" dt="2022-08-23T20:14:18.305" v="2177"/>
          <ac:spMkLst>
            <pc:docMk/>
            <pc:sldMk cId="3011847345" sldId="927"/>
            <ac:spMk id="3" creationId="{BE9F03C4-7734-8189-355E-85E3D7F18271}"/>
          </ac:spMkLst>
        </pc:spChg>
        <pc:spChg chg="add mod">
          <ac:chgData name="Marienfeld, Mallory" userId="295f9f3d-6547-432c-8a27-f6df40c3c59d" providerId="ADAL" clId="{FD0AEF90-0862-4E87-8310-249B8E7862B8}" dt="2022-08-23T20:14:18.305" v="2177"/>
          <ac:spMkLst>
            <pc:docMk/>
            <pc:sldMk cId="3011847345" sldId="927"/>
            <ac:spMk id="4" creationId="{B489D295-633C-4183-B398-7632DD58060E}"/>
          </ac:spMkLst>
        </pc:spChg>
        <pc:picChg chg="add mod">
          <ac:chgData name="Marienfeld, Mallory" userId="295f9f3d-6547-432c-8a27-f6df40c3c59d" providerId="ADAL" clId="{FD0AEF90-0862-4E87-8310-249B8E7862B8}" dt="2022-08-23T20:14:18.305" v="2177"/>
          <ac:picMkLst>
            <pc:docMk/>
            <pc:sldMk cId="3011847345" sldId="927"/>
            <ac:picMk id="5" creationId="{5C0A1D8E-BC32-8252-7CAB-8DB013E5E442}"/>
          </ac:picMkLst>
        </pc:picChg>
      </pc:sldChg>
      <pc:sldChg chg="addSp modSp add">
        <pc:chgData name="Marienfeld, Mallory" userId="295f9f3d-6547-432c-8a27-f6df40c3c59d" providerId="ADAL" clId="{FD0AEF90-0862-4E87-8310-249B8E7862B8}" dt="2022-08-23T20:14:30.782" v="2178"/>
        <pc:sldMkLst>
          <pc:docMk/>
          <pc:sldMk cId="1446679003" sldId="928"/>
        </pc:sldMkLst>
        <pc:spChg chg="add mod">
          <ac:chgData name="Marienfeld, Mallory" userId="295f9f3d-6547-432c-8a27-f6df40c3c59d" providerId="ADAL" clId="{FD0AEF90-0862-4E87-8310-249B8E7862B8}" dt="2022-08-23T20:14:30.782" v="2178"/>
          <ac:spMkLst>
            <pc:docMk/>
            <pc:sldMk cId="1446679003" sldId="928"/>
            <ac:spMk id="2" creationId="{100912D5-D9BD-624A-0ABF-B77899EE477D}"/>
          </ac:spMkLst>
        </pc:spChg>
        <pc:spChg chg="add mod">
          <ac:chgData name="Marienfeld, Mallory" userId="295f9f3d-6547-432c-8a27-f6df40c3c59d" providerId="ADAL" clId="{FD0AEF90-0862-4E87-8310-249B8E7862B8}" dt="2022-08-23T20:14:30.782" v="2178"/>
          <ac:spMkLst>
            <pc:docMk/>
            <pc:sldMk cId="1446679003" sldId="928"/>
            <ac:spMk id="3" creationId="{F2CC6841-6260-BBF8-3588-C809EE5C26F5}"/>
          </ac:spMkLst>
        </pc:spChg>
        <pc:graphicFrameChg chg="add mod">
          <ac:chgData name="Marienfeld, Mallory" userId="295f9f3d-6547-432c-8a27-f6df40c3c59d" providerId="ADAL" clId="{FD0AEF90-0862-4E87-8310-249B8E7862B8}" dt="2022-08-23T20:14:30.782" v="2178"/>
          <ac:graphicFrameMkLst>
            <pc:docMk/>
            <pc:sldMk cId="1446679003" sldId="928"/>
            <ac:graphicFrameMk id="4" creationId="{72472C51-3448-3575-EAB2-05BCCB6A0D59}"/>
          </ac:graphicFrameMkLst>
        </pc:graphicFrameChg>
        <pc:picChg chg="add mod">
          <ac:chgData name="Marienfeld, Mallory" userId="295f9f3d-6547-432c-8a27-f6df40c3c59d" providerId="ADAL" clId="{FD0AEF90-0862-4E87-8310-249B8E7862B8}" dt="2022-08-23T20:14:30.782" v="2178"/>
          <ac:picMkLst>
            <pc:docMk/>
            <pc:sldMk cId="1446679003" sldId="928"/>
            <ac:picMk id="5" creationId="{70865DD7-4958-F2BE-2566-E5EBA2BA9D66}"/>
          </ac:picMkLst>
        </pc:picChg>
      </pc:sldChg>
      <pc:sldChg chg="addSp modSp add">
        <pc:chgData name="Marienfeld, Mallory" userId="295f9f3d-6547-432c-8a27-f6df40c3c59d" providerId="ADAL" clId="{FD0AEF90-0862-4E87-8310-249B8E7862B8}" dt="2022-08-23T20:14:38.830" v="2179"/>
        <pc:sldMkLst>
          <pc:docMk/>
          <pc:sldMk cId="3418187749" sldId="929"/>
        </pc:sldMkLst>
        <pc:spChg chg="add mod">
          <ac:chgData name="Marienfeld, Mallory" userId="295f9f3d-6547-432c-8a27-f6df40c3c59d" providerId="ADAL" clId="{FD0AEF90-0862-4E87-8310-249B8E7862B8}" dt="2022-08-23T20:14:38.830" v="2179"/>
          <ac:spMkLst>
            <pc:docMk/>
            <pc:sldMk cId="3418187749" sldId="929"/>
            <ac:spMk id="2" creationId="{11F5A0AF-D9DC-A6EC-3271-60C96E5BA4EA}"/>
          </ac:spMkLst>
        </pc:spChg>
        <pc:spChg chg="add mod">
          <ac:chgData name="Marienfeld, Mallory" userId="295f9f3d-6547-432c-8a27-f6df40c3c59d" providerId="ADAL" clId="{FD0AEF90-0862-4E87-8310-249B8E7862B8}" dt="2022-08-23T20:14:38.830" v="2179"/>
          <ac:spMkLst>
            <pc:docMk/>
            <pc:sldMk cId="3418187749" sldId="929"/>
            <ac:spMk id="3" creationId="{58EE0BCA-CE72-2083-E6E4-B0CFB37E750B}"/>
          </ac:spMkLst>
        </pc:spChg>
        <pc:graphicFrameChg chg="add mod">
          <ac:chgData name="Marienfeld, Mallory" userId="295f9f3d-6547-432c-8a27-f6df40c3c59d" providerId="ADAL" clId="{FD0AEF90-0862-4E87-8310-249B8E7862B8}" dt="2022-08-23T20:14:38.830" v="2179"/>
          <ac:graphicFrameMkLst>
            <pc:docMk/>
            <pc:sldMk cId="3418187749" sldId="929"/>
            <ac:graphicFrameMk id="4" creationId="{B66E95C3-9C7E-0E7D-5A3B-9D216BCEA6A3}"/>
          </ac:graphicFrameMkLst>
        </pc:graphicFrameChg>
      </pc:sldChg>
      <pc:sldChg chg="add del">
        <pc:chgData name="Marienfeld, Mallory" userId="295f9f3d-6547-432c-8a27-f6df40c3c59d" providerId="ADAL" clId="{FD0AEF90-0862-4E87-8310-249B8E7862B8}" dt="2022-08-23T20:14:49.674" v="2180" actId="47"/>
        <pc:sldMkLst>
          <pc:docMk/>
          <pc:sldMk cId="1947903149" sldId="930"/>
        </pc:sldMkLst>
      </pc:sldChg>
    </pc:docChg>
  </pc:docChgLst>
  <pc:docChgLst>
    <pc:chgData name="Fronczak, Sarah" userId="S::froncza3@msu.edu::2dbf9bab-5177-43da-ad18-aaca2af22e93" providerId="AD" clId="Web-{9F04D323-F72B-BB91-A6E8-0BA329B8A213}"/>
    <pc:docChg chg="delSld">
      <pc:chgData name="Fronczak, Sarah" userId="S::froncza3@msu.edu::2dbf9bab-5177-43da-ad18-aaca2af22e93" providerId="AD" clId="Web-{9F04D323-F72B-BB91-A6E8-0BA329B8A213}" dt="2022-08-24T13:14:21.839" v="11"/>
      <pc:docMkLst>
        <pc:docMk/>
      </pc:docMkLst>
      <pc:sldChg chg="del">
        <pc:chgData name="Fronczak, Sarah" userId="S::froncza3@msu.edu::2dbf9bab-5177-43da-ad18-aaca2af22e93" providerId="AD" clId="Web-{9F04D323-F72B-BB91-A6E8-0BA329B8A213}" dt="2022-08-24T13:11:15.729" v="2"/>
        <pc:sldMkLst>
          <pc:docMk/>
          <pc:sldMk cId="2995333092" sldId="788"/>
        </pc:sldMkLst>
      </pc:sldChg>
      <pc:sldChg chg="del">
        <pc:chgData name="Fronczak, Sarah" userId="S::froncza3@msu.edu::2dbf9bab-5177-43da-ad18-aaca2af22e93" providerId="AD" clId="Web-{9F04D323-F72B-BB91-A6E8-0BA329B8A213}" dt="2022-08-24T13:11:10.885" v="1"/>
        <pc:sldMkLst>
          <pc:docMk/>
          <pc:sldMk cId="7044534" sldId="845"/>
        </pc:sldMkLst>
      </pc:sldChg>
      <pc:sldChg chg="del">
        <pc:chgData name="Fronczak, Sarah" userId="S::froncza3@msu.edu::2dbf9bab-5177-43da-ad18-aaca2af22e93" providerId="AD" clId="Web-{9F04D323-F72B-BB91-A6E8-0BA329B8A213}" dt="2022-08-24T13:10:58.589" v="0"/>
        <pc:sldMkLst>
          <pc:docMk/>
          <pc:sldMk cId="3413856178" sldId="888"/>
        </pc:sldMkLst>
      </pc:sldChg>
      <pc:sldChg chg="del">
        <pc:chgData name="Fronczak, Sarah" userId="S::froncza3@msu.edu::2dbf9bab-5177-43da-ad18-aaca2af22e93" providerId="AD" clId="Web-{9F04D323-F72B-BB91-A6E8-0BA329B8A213}" dt="2022-08-24T13:11:19.229" v="3"/>
        <pc:sldMkLst>
          <pc:docMk/>
          <pc:sldMk cId="2915963876" sldId="889"/>
        </pc:sldMkLst>
      </pc:sldChg>
      <pc:sldChg chg="del">
        <pc:chgData name="Fronczak, Sarah" userId="S::froncza3@msu.edu::2dbf9bab-5177-43da-ad18-aaca2af22e93" providerId="AD" clId="Web-{9F04D323-F72B-BB91-A6E8-0BA329B8A213}" dt="2022-08-24T13:11:31.432" v="4"/>
        <pc:sldMkLst>
          <pc:docMk/>
          <pc:sldMk cId="2954895368" sldId="894"/>
        </pc:sldMkLst>
      </pc:sldChg>
      <pc:sldChg chg="del">
        <pc:chgData name="Fronczak, Sarah" userId="S::froncza3@msu.edu::2dbf9bab-5177-43da-ad18-aaca2af22e93" providerId="AD" clId="Web-{9F04D323-F72B-BB91-A6E8-0BA329B8A213}" dt="2022-08-24T13:12:03.386" v="5"/>
        <pc:sldMkLst>
          <pc:docMk/>
          <pc:sldMk cId="2696807920" sldId="902"/>
        </pc:sldMkLst>
      </pc:sldChg>
      <pc:sldChg chg="del">
        <pc:chgData name="Fronczak, Sarah" userId="S::froncza3@msu.edu::2dbf9bab-5177-43da-ad18-aaca2af22e93" providerId="AD" clId="Web-{9F04D323-F72B-BB91-A6E8-0BA329B8A213}" dt="2022-08-24T13:12:42.198" v="6"/>
        <pc:sldMkLst>
          <pc:docMk/>
          <pc:sldMk cId="2160228902" sldId="906"/>
        </pc:sldMkLst>
      </pc:sldChg>
      <pc:sldChg chg="del">
        <pc:chgData name="Fronczak, Sarah" userId="S::froncza3@msu.edu::2dbf9bab-5177-43da-ad18-aaca2af22e93" providerId="AD" clId="Web-{9F04D323-F72B-BB91-A6E8-0BA329B8A213}" dt="2022-08-24T13:12:47.870" v="7"/>
        <pc:sldMkLst>
          <pc:docMk/>
          <pc:sldMk cId="2771567175" sldId="907"/>
        </pc:sldMkLst>
      </pc:sldChg>
      <pc:sldChg chg="del">
        <pc:chgData name="Fronczak, Sarah" userId="S::froncza3@msu.edu::2dbf9bab-5177-43da-ad18-aaca2af22e93" providerId="AD" clId="Web-{9F04D323-F72B-BB91-A6E8-0BA329B8A213}" dt="2022-08-24T13:12:55.886" v="8"/>
        <pc:sldMkLst>
          <pc:docMk/>
          <pc:sldMk cId="2806413607" sldId="908"/>
        </pc:sldMkLst>
      </pc:sldChg>
      <pc:sldChg chg="del">
        <pc:chgData name="Fronczak, Sarah" userId="S::froncza3@msu.edu::2dbf9bab-5177-43da-ad18-aaca2af22e93" providerId="AD" clId="Web-{9F04D323-F72B-BB91-A6E8-0BA329B8A213}" dt="2022-08-24T13:12:57.855" v="9"/>
        <pc:sldMkLst>
          <pc:docMk/>
          <pc:sldMk cId="489073283" sldId="909"/>
        </pc:sldMkLst>
      </pc:sldChg>
      <pc:sldChg chg="del">
        <pc:chgData name="Fronczak, Sarah" userId="S::froncza3@msu.edu::2dbf9bab-5177-43da-ad18-aaca2af22e93" providerId="AD" clId="Web-{9F04D323-F72B-BB91-A6E8-0BA329B8A213}" dt="2022-08-24T13:12:59.417" v="10"/>
        <pc:sldMkLst>
          <pc:docMk/>
          <pc:sldMk cId="3909731445" sldId="910"/>
        </pc:sldMkLst>
      </pc:sldChg>
      <pc:sldChg chg="del">
        <pc:chgData name="Fronczak, Sarah" userId="S::froncza3@msu.edu::2dbf9bab-5177-43da-ad18-aaca2af22e93" providerId="AD" clId="Web-{9F04D323-F72B-BB91-A6E8-0BA329B8A213}" dt="2022-08-24T13:14:21.839" v="11"/>
        <pc:sldMkLst>
          <pc:docMk/>
          <pc:sldMk cId="3011847345" sldId="927"/>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E36B5AD-87C3-4251-AC30-F7B513D1FAE2}"/>
              </a:ext>
            </a:extLst>
          </p:cNvPr>
          <p:cNvSpPr>
            <a:spLocks noGrp="1"/>
          </p:cNvSpPr>
          <p:nvPr>
            <p:ph type="hdr" sz="quarter"/>
          </p:nvPr>
        </p:nvSpPr>
        <p:spPr>
          <a:xfrm>
            <a:off x="0" y="0"/>
            <a:ext cx="3043238"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DA0A56B4-BD13-483C-B976-CE45FE9001DF}"/>
              </a:ext>
            </a:extLst>
          </p:cNvPr>
          <p:cNvSpPr>
            <a:spLocks noGrp="1"/>
          </p:cNvSpPr>
          <p:nvPr>
            <p:ph type="dt" sz="quarter" idx="1"/>
          </p:nvPr>
        </p:nvSpPr>
        <p:spPr>
          <a:xfrm>
            <a:off x="3978275" y="0"/>
            <a:ext cx="3043238" cy="466725"/>
          </a:xfrm>
          <a:prstGeom prst="rect">
            <a:avLst/>
          </a:prstGeom>
        </p:spPr>
        <p:txBody>
          <a:bodyPr vert="horz" lIns="91440" tIns="45720" rIns="91440" bIns="45720" rtlCol="0"/>
          <a:lstStyle>
            <a:lvl1pPr algn="r">
              <a:defRPr sz="1200"/>
            </a:lvl1pPr>
          </a:lstStyle>
          <a:p>
            <a:fld id="{2D282201-D9FD-4659-AEBB-4D91E6E98280}" type="datetimeFigureOut">
              <a:rPr lang="en-US" smtClean="0"/>
              <a:t>8/24/2022</a:t>
            </a:fld>
            <a:endParaRPr lang="en-US" dirty="0"/>
          </a:p>
        </p:txBody>
      </p:sp>
      <p:sp>
        <p:nvSpPr>
          <p:cNvPr id="4" name="Footer Placeholder 3">
            <a:extLst>
              <a:ext uri="{FF2B5EF4-FFF2-40B4-BE49-F238E27FC236}">
                <a16:creationId xmlns:a16="http://schemas.microsoft.com/office/drawing/2014/main" id="{63FBB246-8074-4080-8387-B484B50292FA}"/>
              </a:ext>
            </a:extLst>
          </p:cNvPr>
          <p:cNvSpPr>
            <a:spLocks noGrp="1"/>
          </p:cNvSpPr>
          <p:nvPr>
            <p:ph type="ftr" sz="quarter" idx="2"/>
          </p:nvPr>
        </p:nvSpPr>
        <p:spPr>
          <a:xfrm>
            <a:off x="0" y="8842375"/>
            <a:ext cx="3043238" cy="466725"/>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13601327-D239-454E-8523-991DFF26F5DA}"/>
              </a:ext>
            </a:extLst>
          </p:cNvPr>
          <p:cNvSpPr>
            <a:spLocks noGrp="1"/>
          </p:cNvSpPr>
          <p:nvPr>
            <p:ph type="sldNum" sz="quarter" idx="3"/>
          </p:nvPr>
        </p:nvSpPr>
        <p:spPr>
          <a:xfrm>
            <a:off x="3978275" y="8842375"/>
            <a:ext cx="3043238" cy="466725"/>
          </a:xfrm>
          <a:prstGeom prst="rect">
            <a:avLst/>
          </a:prstGeom>
        </p:spPr>
        <p:txBody>
          <a:bodyPr vert="horz" lIns="91440" tIns="45720" rIns="91440" bIns="45720" rtlCol="0" anchor="b"/>
          <a:lstStyle>
            <a:lvl1pPr algn="r">
              <a:defRPr sz="1200"/>
            </a:lvl1pPr>
          </a:lstStyle>
          <a:p>
            <a:fld id="{702C9688-D7E6-43E3-A486-53B520F8A934}" type="slidenum">
              <a:rPr lang="en-US" smtClean="0"/>
              <a:t>‹#›</a:t>
            </a:fld>
            <a:endParaRPr lang="en-US" dirty="0"/>
          </a:p>
        </p:txBody>
      </p:sp>
    </p:spTree>
    <p:extLst>
      <p:ext uri="{BB962C8B-B14F-4D97-AF65-F5344CB8AC3E}">
        <p14:creationId xmlns:p14="http://schemas.microsoft.com/office/powerpoint/2010/main" val="3202888284"/>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787" cy="465835"/>
          </a:xfrm>
          <a:prstGeom prst="rect">
            <a:avLst/>
          </a:prstGeom>
        </p:spPr>
        <p:txBody>
          <a:bodyPr vert="horz" lIns="83750" tIns="41875" rIns="83750" bIns="41875" rtlCol="0"/>
          <a:lstStyle>
            <a:lvl1pPr algn="l">
              <a:defRPr sz="1100"/>
            </a:lvl1pPr>
          </a:lstStyle>
          <a:p>
            <a:endParaRPr lang="en-US" dirty="0"/>
          </a:p>
        </p:txBody>
      </p:sp>
      <p:sp>
        <p:nvSpPr>
          <p:cNvPr id="3" name="Date Placeholder 2"/>
          <p:cNvSpPr>
            <a:spLocks noGrp="1"/>
          </p:cNvSpPr>
          <p:nvPr>
            <p:ph type="dt" idx="1"/>
          </p:nvPr>
        </p:nvSpPr>
        <p:spPr>
          <a:xfrm>
            <a:off x="3978206" y="0"/>
            <a:ext cx="3043787" cy="465835"/>
          </a:xfrm>
          <a:prstGeom prst="rect">
            <a:avLst/>
          </a:prstGeom>
        </p:spPr>
        <p:txBody>
          <a:bodyPr vert="horz" lIns="83750" tIns="41875" rIns="83750" bIns="41875" rtlCol="0"/>
          <a:lstStyle>
            <a:lvl1pPr algn="r">
              <a:defRPr sz="1100"/>
            </a:lvl1pPr>
          </a:lstStyle>
          <a:p>
            <a:fld id="{3A5772B5-F977-454D-ACC7-1BC6D57251BE}" type="datetimeFigureOut">
              <a:rPr lang="en-US" smtClean="0"/>
              <a:t>8/24/2022</a:t>
            </a:fld>
            <a:endParaRPr lang="en-US" dirty="0"/>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83750" tIns="41875" rIns="83750" bIns="41875" rtlCol="0" anchor="ctr"/>
          <a:lstStyle/>
          <a:p>
            <a:endParaRPr lang="en-US" dirty="0"/>
          </a:p>
        </p:txBody>
      </p:sp>
      <p:sp>
        <p:nvSpPr>
          <p:cNvPr id="5" name="Notes Placeholder 4"/>
          <p:cNvSpPr>
            <a:spLocks noGrp="1"/>
          </p:cNvSpPr>
          <p:nvPr>
            <p:ph type="body" sz="quarter" idx="3"/>
          </p:nvPr>
        </p:nvSpPr>
        <p:spPr>
          <a:xfrm>
            <a:off x="702754" y="4479625"/>
            <a:ext cx="5617594" cy="3665839"/>
          </a:xfrm>
          <a:prstGeom prst="rect">
            <a:avLst/>
          </a:prstGeom>
        </p:spPr>
        <p:txBody>
          <a:bodyPr vert="horz" lIns="83750" tIns="41875" rIns="83750" bIns="4187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3267"/>
            <a:ext cx="3043787" cy="465834"/>
          </a:xfrm>
          <a:prstGeom prst="rect">
            <a:avLst/>
          </a:prstGeom>
        </p:spPr>
        <p:txBody>
          <a:bodyPr vert="horz" lIns="83750" tIns="41875" rIns="83750" bIns="41875" rtlCol="0" anchor="b"/>
          <a:lstStyle>
            <a:lvl1pPr algn="l">
              <a:defRPr sz="1100"/>
            </a:lvl1pPr>
          </a:lstStyle>
          <a:p>
            <a:endParaRPr lang="en-US" dirty="0"/>
          </a:p>
        </p:txBody>
      </p:sp>
      <p:sp>
        <p:nvSpPr>
          <p:cNvPr id="7" name="Slide Number Placeholder 6"/>
          <p:cNvSpPr>
            <a:spLocks noGrp="1"/>
          </p:cNvSpPr>
          <p:nvPr>
            <p:ph type="sldNum" sz="quarter" idx="5"/>
          </p:nvPr>
        </p:nvSpPr>
        <p:spPr>
          <a:xfrm>
            <a:off x="3978206" y="8843267"/>
            <a:ext cx="3043787" cy="465834"/>
          </a:xfrm>
          <a:prstGeom prst="rect">
            <a:avLst/>
          </a:prstGeom>
        </p:spPr>
        <p:txBody>
          <a:bodyPr vert="horz" lIns="83750" tIns="41875" rIns="83750" bIns="41875" rtlCol="0" anchor="b"/>
          <a:lstStyle>
            <a:lvl1pPr algn="r">
              <a:defRPr sz="1100"/>
            </a:lvl1pPr>
          </a:lstStyle>
          <a:p>
            <a:fld id="{8C45B4B2-A4FC-490F-A361-8FBF8933677D}" type="slidenum">
              <a:rPr lang="en-US" smtClean="0"/>
              <a:t>‹#›</a:t>
            </a:fld>
            <a:endParaRPr lang="en-US" dirty="0"/>
          </a:p>
        </p:txBody>
      </p:sp>
    </p:spTree>
    <p:extLst>
      <p:ext uri="{BB962C8B-B14F-4D97-AF65-F5344CB8AC3E}">
        <p14:creationId xmlns:p14="http://schemas.microsoft.com/office/powerpoint/2010/main" val="170459453"/>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788976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338541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5.jpeg"/><Relationship Id="rId4" Type="http://schemas.openxmlformats.org/officeDocument/2006/relationships/image" Target="../media/image4.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3.xml"/><Relationship Id="rId4" Type="http://schemas.openxmlformats.org/officeDocument/2006/relationships/image" Target="../media/image12.jpe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3.xml"/><Relationship Id="rId6" Type="http://schemas.openxmlformats.org/officeDocument/2006/relationships/image" Target="../media/image9.png"/><Relationship Id="rId5" Type="http://schemas.openxmlformats.org/officeDocument/2006/relationships/image" Target="../media/image17.jpeg"/><Relationship Id="rId4" Type="http://schemas.openxmlformats.org/officeDocument/2006/relationships/image" Target="../media/image16.jpe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4.xml"/><Relationship Id="rId5" Type="http://schemas.openxmlformats.org/officeDocument/2006/relationships/image" Target="../media/image5.jpeg"/><Relationship Id="rId4" Type="http://schemas.openxmlformats.org/officeDocument/2006/relationships/image" Target="../media/image4.jpe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4.xml"/><Relationship Id="rId4" Type="http://schemas.openxmlformats.org/officeDocument/2006/relationships/image" Target="../media/image8.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png"/><Relationship Id="rId1" Type="http://schemas.openxmlformats.org/officeDocument/2006/relationships/slideMaster" Target="../slideMasters/slideMaster6.xml"/><Relationship Id="rId5" Type="http://schemas.openxmlformats.org/officeDocument/2006/relationships/image" Target="../media/image17.jpeg"/><Relationship Id="rId4" Type="http://schemas.openxmlformats.org/officeDocument/2006/relationships/image" Target="../media/image24.jpe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jpeg"/><Relationship Id="rId4" Type="http://schemas.openxmlformats.org/officeDocument/2006/relationships/image" Target="../media/image4.jpe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5130776" y="1505258"/>
            <a:ext cx="3556046" cy="492443"/>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962450" y="4054926"/>
            <a:ext cx="11892697" cy="430887"/>
          </a:xfrm>
          <a:prstGeom prst="rect">
            <a:avLst/>
          </a:prstGeom>
        </p:spPr>
        <p:txBody>
          <a:bodyPr wrap="square" lIns="0" tIns="0" rIns="0" bIns="0">
            <a:spAutoFit/>
          </a:bodyPr>
          <a:lstStyle>
            <a:lvl1pPr>
              <a:defRPr b="0" i="0">
                <a:solidFill>
                  <a:schemeClr val="tx1"/>
                </a:solidFill>
              </a:defRPr>
            </a:lvl1pPr>
          </a:lstStyle>
          <a:p>
            <a:endParaRPr/>
          </a:p>
        </p:txBody>
      </p:sp>
      <p:sp>
        <p:nvSpPr>
          <p:cNvPr id="6" name="Holder 6"/>
          <p:cNvSpPr>
            <a:spLocks noGrp="1"/>
          </p:cNvSpPr>
          <p:nvPr>
            <p:ph type="sldNum" sz="quarter" idx="7"/>
          </p:nvPr>
        </p:nvSpPr>
        <p:spPr>
          <a:xfrm>
            <a:off x="6985000" y="7425154"/>
            <a:ext cx="670046" cy="260071"/>
          </a:xfrm>
        </p:spPr>
        <p:txBody>
          <a:bodyPr lIns="0" tIns="0" rIns="0" bIns="0"/>
          <a:lstStyle>
            <a:lvl1pPr>
              <a:defRPr sz="2000" b="1" i="0">
                <a:solidFill>
                  <a:srgbClr val="005644"/>
                </a:solidFill>
                <a:latin typeface="Calibri"/>
                <a:cs typeface="Calibri"/>
              </a:defRPr>
            </a:lvl1pPr>
          </a:lstStyle>
          <a:p>
            <a:pPr marL="12699">
              <a:lnSpc>
                <a:spcPts val="2005"/>
              </a:lnSpc>
            </a:pPr>
            <a:fld id="{81D60167-4931-47E6-BA6A-407CBD079E47}" type="slidenum">
              <a:rPr smtClean="0">
                <a:solidFill>
                  <a:schemeClr val="bg1"/>
                </a:solidFill>
              </a:rPr>
              <a:pPr marL="12699">
                <a:lnSpc>
                  <a:spcPts val="2005"/>
                </a:lnSpc>
              </a:pPr>
              <a:t>‹#›</a:t>
            </a:fld>
            <a:endParaRPr dirty="0">
              <a:solidFill>
                <a:schemeClr val="bg1"/>
              </a:solidFill>
            </a:endParaRPr>
          </a:p>
        </p:txBody>
      </p:sp>
      <p:sp>
        <p:nvSpPr>
          <p:cNvPr id="7" name="TextBox 6">
            <a:extLst>
              <a:ext uri="{FF2B5EF4-FFF2-40B4-BE49-F238E27FC236}">
                <a16:creationId xmlns:a16="http://schemas.microsoft.com/office/drawing/2014/main" id="{D032F191-995F-4F90-8536-A2EDF3BF569E}"/>
              </a:ext>
            </a:extLst>
          </p:cNvPr>
          <p:cNvSpPr txBox="1"/>
          <p:nvPr userDrawn="1"/>
        </p:nvSpPr>
        <p:spPr>
          <a:xfrm>
            <a:off x="489266" y="7315893"/>
            <a:ext cx="6495734" cy="369332"/>
          </a:xfrm>
          <a:prstGeom prst="rect">
            <a:avLst/>
          </a:prstGeom>
          <a:noFill/>
        </p:spPr>
        <p:txBody>
          <a:bodyPr wrap="square" rtlCol="0">
            <a:spAutoFit/>
          </a:bodyPr>
          <a:lstStyle/>
          <a:p>
            <a:pPr algn="l"/>
            <a:r>
              <a:rPr lang="en-US" b="1" dirty="0">
                <a:solidFill>
                  <a:schemeClr val="bg1"/>
                </a:solidFill>
                <a:latin typeface="Century Schoolbook" panose="02040604050505020304" pitchFamily="18" charset="0"/>
              </a:rPr>
              <a:t>Michigan CREP Signup Process Training</a:t>
            </a:r>
          </a:p>
        </p:txBody>
      </p:sp>
      <p:sp>
        <p:nvSpPr>
          <p:cNvPr id="8" name="Holder 6">
            <a:extLst>
              <a:ext uri="{FF2B5EF4-FFF2-40B4-BE49-F238E27FC236}">
                <a16:creationId xmlns:a16="http://schemas.microsoft.com/office/drawing/2014/main" id="{49225EDB-7F14-4084-9F7A-35822D13EEF6}"/>
              </a:ext>
            </a:extLst>
          </p:cNvPr>
          <p:cNvSpPr>
            <a:spLocks noGrp="1"/>
          </p:cNvSpPr>
          <p:nvPr>
            <p:ph type="dt" sz="half" idx="6"/>
          </p:nvPr>
        </p:nvSpPr>
        <p:spPr>
          <a:xfrm>
            <a:off x="11861800" y="7365715"/>
            <a:ext cx="1654048" cy="215444"/>
          </a:xfrm>
        </p:spPr>
        <p:txBody>
          <a:bodyPr lIns="0" tIns="0" rIns="0" bIns="0"/>
          <a:lstStyle>
            <a:lvl1pPr algn="l">
              <a:defRPr>
                <a:solidFill>
                  <a:schemeClr val="bg1"/>
                </a:solidFill>
              </a:defRPr>
            </a:lvl1pPr>
          </a:lstStyle>
          <a:p>
            <a:fld id="{1D8BD707-D9CF-40AE-B4C6-C98DA3205C09}" type="datetimeFigureOut">
              <a:rPr lang="en-US" smtClean="0"/>
              <a:pPr/>
              <a:t>8/24/2022</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4404206" y="1328428"/>
            <a:ext cx="4714394" cy="492443"/>
          </a:xfrm>
        </p:spPr>
        <p:txBody>
          <a:bodyPr lIns="0" tIns="0" rIns="0" bIns="0"/>
          <a:lstStyle>
            <a:lvl1pPr>
              <a:defRPr sz="3200" b="1" i="0">
                <a:solidFill>
                  <a:schemeClr val="bg2">
                    <a:lumMod val="10000"/>
                  </a:schemeClr>
                </a:solidFill>
                <a:latin typeface="Century Schoolbook" panose="02040604050505020304" pitchFamily="18" charset="0"/>
                <a:cs typeface="Arial"/>
              </a:defRPr>
            </a:lvl1pPr>
          </a:lstStyle>
          <a:p>
            <a:endParaRPr dirty="0"/>
          </a:p>
        </p:txBody>
      </p:sp>
      <p:sp>
        <p:nvSpPr>
          <p:cNvPr id="3" name="Holder 3"/>
          <p:cNvSpPr>
            <a:spLocks noGrp="1"/>
          </p:cNvSpPr>
          <p:nvPr>
            <p:ph sz="half" idx="2"/>
          </p:nvPr>
        </p:nvSpPr>
        <p:spPr>
          <a:xfrm>
            <a:off x="690880" y="1787652"/>
            <a:ext cx="6010656" cy="430887"/>
          </a:xfrm>
          <a:prstGeom prst="rect">
            <a:avLst/>
          </a:prstGeom>
        </p:spPr>
        <p:txBody>
          <a:bodyPr wrap="square" lIns="0" tIns="0" rIns="0" bIns="0">
            <a:spAutoFit/>
          </a:bodyPr>
          <a:lstStyle>
            <a:lvl1pPr>
              <a:defRPr>
                <a:solidFill>
                  <a:schemeClr val="tx1"/>
                </a:solidFill>
                <a:latin typeface="Century Schoolbook" panose="02040604050505020304" pitchFamily="18" charset="0"/>
              </a:defRPr>
            </a:lvl1pPr>
          </a:lstStyle>
          <a:p>
            <a:endParaRPr dirty="0"/>
          </a:p>
        </p:txBody>
      </p:sp>
      <p:sp>
        <p:nvSpPr>
          <p:cNvPr id="4" name="Holder 4"/>
          <p:cNvSpPr>
            <a:spLocks noGrp="1"/>
          </p:cNvSpPr>
          <p:nvPr>
            <p:ph sz="half" idx="3"/>
          </p:nvPr>
        </p:nvSpPr>
        <p:spPr>
          <a:xfrm>
            <a:off x="7116064" y="1787652"/>
            <a:ext cx="6010656" cy="430887"/>
          </a:xfrm>
          <a:prstGeom prst="rect">
            <a:avLst/>
          </a:prstGeom>
        </p:spPr>
        <p:txBody>
          <a:bodyPr wrap="square" lIns="0" tIns="0" rIns="0" bIns="0">
            <a:spAutoFit/>
          </a:bodyPr>
          <a:lstStyle>
            <a:lvl1pPr>
              <a:defRPr>
                <a:solidFill>
                  <a:schemeClr val="tx1"/>
                </a:solidFill>
                <a:latin typeface="Century Schoolbook" panose="02040604050505020304" pitchFamily="18" charset="0"/>
              </a:defRPr>
            </a:lvl1pPr>
          </a:lstStyle>
          <a:p>
            <a:endParaRPr/>
          </a:p>
        </p:txBody>
      </p:sp>
      <p:sp>
        <p:nvSpPr>
          <p:cNvPr id="6" name="Holder 6"/>
          <p:cNvSpPr>
            <a:spLocks noGrp="1"/>
          </p:cNvSpPr>
          <p:nvPr>
            <p:ph type="dt" sz="half" idx="6"/>
          </p:nvPr>
        </p:nvSpPr>
        <p:spPr/>
        <p:txBody>
          <a:bodyPr lIns="0" tIns="0" rIns="0" bIns="0"/>
          <a:lstStyle>
            <a:lvl1pPr algn="l">
              <a:defRPr>
                <a:solidFill>
                  <a:schemeClr val="bg1"/>
                </a:solidFill>
              </a:defRPr>
            </a:lvl1pPr>
          </a:lstStyle>
          <a:p>
            <a:fld id="{1D8BD707-D9CF-40AE-B4C6-C98DA3205C09}" type="datetimeFigureOut">
              <a:rPr lang="en-US" smtClean="0"/>
              <a:pPr/>
              <a:t>8/24/2022</a:t>
            </a:fld>
            <a:endParaRPr lang="en-US" dirty="0"/>
          </a:p>
        </p:txBody>
      </p:sp>
      <p:sp>
        <p:nvSpPr>
          <p:cNvPr id="8" name="object 6">
            <a:extLst>
              <a:ext uri="{FF2B5EF4-FFF2-40B4-BE49-F238E27FC236}">
                <a16:creationId xmlns:a16="http://schemas.microsoft.com/office/drawing/2014/main" id="{6D7625FE-24A7-4A08-9113-F2AF1919DF4C}"/>
              </a:ext>
            </a:extLst>
          </p:cNvPr>
          <p:cNvSpPr txBox="1">
            <a:spLocks/>
          </p:cNvSpPr>
          <p:nvPr userDrawn="1"/>
        </p:nvSpPr>
        <p:spPr>
          <a:xfrm>
            <a:off x="6510057" y="7368841"/>
            <a:ext cx="759385" cy="269689"/>
          </a:xfrm>
          <a:prstGeom prst="rect">
            <a:avLst/>
          </a:prstGeom>
        </p:spPr>
        <p:txBody>
          <a:bodyPr vert="horz" wrap="square" lIns="0" tIns="0" rIns="0" bIns="0" rtlCol="0">
            <a:spAutoFit/>
          </a:bodyPr>
          <a:lstStyle>
            <a:defPPr>
              <a:defRPr lang="en-US"/>
            </a:defPPr>
            <a:lvl1pPr marL="0" algn="l" defTabSz="914400" rtl="0" eaLnBrk="1" latinLnBrk="0" hangingPunct="1">
              <a:defRPr sz="2000" b="1" i="0" kern="1200">
                <a:solidFill>
                  <a:srgbClr val="005644"/>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3179">
              <a:lnSpc>
                <a:spcPts val="2051"/>
              </a:lnSpc>
            </a:pPr>
            <a:fld id="{81D60167-4931-47E6-BA6A-407CBD079E47}" type="slidenum">
              <a:rPr lang="en-US" smtClean="0">
                <a:solidFill>
                  <a:schemeClr val="bg1"/>
                </a:solidFill>
                <a:latin typeface="Century Schoolbook" panose="02040604050505020304" pitchFamily="18" charset="0"/>
              </a:rPr>
              <a:pPr marL="43179">
                <a:lnSpc>
                  <a:spcPts val="2051"/>
                </a:lnSpc>
              </a:pPr>
              <a:t>‹#›</a:t>
            </a:fld>
            <a:endParaRPr lang="en-US" dirty="0">
              <a:solidFill>
                <a:schemeClr val="bg1"/>
              </a:solidFill>
              <a:latin typeface="Century Schoolbook" panose="02040604050505020304" pitchFamily="18" charset="0"/>
            </a:endParaRPr>
          </a:p>
        </p:txBody>
      </p:sp>
      <p:sp>
        <p:nvSpPr>
          <p:cNvPr id="7" name="TextBox 6">
            <a:extLst>
              <a:ext uri="{FF2B5EF4-FFF2-40B4-BE49-F238E27FC236}">
                <a16:creationId xmlns:a16="http://schemas.microsoft.com/office/drawing/2014/main" id="{577C4825-BCE4-45CE-9995-1B826755D028}"/>
              </a:ext>
            </a:extLst>
          </p:cNvPr>
          <p:cNvSpPr txBox="1"/>
          <p:nvPr userDrawn="1"/>
        </p:nvSpPr>
        <p:spPr>
          <a:xfrm>
            <a:off x="489266" y="7315893"/>
            <a:ext cx="6495734" cy="369332"/>
          </a:xfrm>
          <a:prstGeom prst="rect">
            <a:avLst/>
          </a:prstGeom>
          <a:noFill/>
        </p:spPr>
        <p:txBody>
          <a:bodyPr wrap="square" rtlCol="0">
            <a:spAutoFit/>
          </a:bodyPr>
          <a:lstStyle/>
          <a:p>
            <a:pPr algn="l"/>
            <a:r>
              <a:rPr lang="en-US" b="1" dirty="0">
                <a:solidFill>
                  <a:schemeClr val="bg1"/>
                </a:solidFill>
                <a:latin typeface="Century Schoolbook" panose="02040604050505020304" pitchFamily="18" charset="0"/>
              </a:rPr>
              <a:t>Michigan CREP Signup Process Training</a:t>
            </a:r>
          </a:p>
        </p:txBody>
      </p:sp>
    </p:spTree>
    <p:extLst>
      <p:ext uri="{BB962C8B-B14F-4D97-AF65-F5344CB8AC3E}">
        <p14:creationId xmlns:p14="http://schemas.microsoft.com/office/powerpoint/2010/main" val="10598297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3098800" y="1328428"/>
            <a:ext cx="7315200" cy="492443"/>
          </a:xfrm>
        </p:spPr>
        <p:txBody>
          <a:bodyPr lIns="0" tIns="0" rIns="0" bIns="0"/>
          <a:lstStyle>
            <a:lvl1pPr>
              <a:defRPr sz="3200" b="1" i="0">
                <a:solidFill>
                  <a:schemeClr val="bg2">
                    <a:lumMod val="10000"/>
                  </a:schemeClr>
                </a:solidFill>
                <a:latin typeface="Century Schoolbook" panose="02040604050505020304" pitchFamily="18" charset="0"/>
                <a:cs typeface="Arial"/>
              </a:defRPr>
            </a:lvl1pPr>
          </a:lstStyle>
          <a:p>
            <a:endParaRPr dirty="0"/>
          </a:p>
        </p:txBody>
      </p:sp>
      <p:sp>
        <p:nvSpPr>
          <p:cNvPr id="4" name="Holder 4"/>
          <p:cNvSpPr>
            <a:spLocks noGrp="1"/>
          </p:cNvSpPr>
          <p:nvPr>
            <p:ph type="dt" sz="half" idx="6"/>
          </p:nvPr>
        </p:nvSpPr>
        <p:spPr>
          <a:xfrm>
            <a:off x="11861800" y="7404556"/>
            <a:ext cx="1654048" cy="215444"/>
          </a:xfrm>
        </p:spPr>
        <p:txBody>
          <a:bodyPr lIns="0" tIns="0" rIns="0" bIns="0"/>
          <a:lstStyle>
            <a:lvl1pPr algn="l">
              <a:defRPr>
                <a:solidFill>
                  <a:schemeClr val="bg1"/>
                </a:solidFill>
              </a:defRPr>
            </a:lvl1pPr>
          </a:lstStyle>
          <a:p>
            <a:fld id="{1D8BD707-D9CF-40AE-B4C6-C98DA3205C09}" type="datetimeFigureOut">
              <a:rPr lang="en-US" smtClean="0"/>
              <a:pPr/>
              <a:t>8/24/2022</a:t>
            </a:fld>
            <a:endParaRPr lang="en-US" dirty="0"/>
          </a:p>
        </p:txBody>
      </p:sp>
      <p:sp>
        <p:nvSpPr>
          <p:cNvPr id="6" name="object 6">
            <a:extLst>
              <a:ext uri="{FF2B5EF4-FFF2-40B4-BE49-F238E27FC236}">
                <a16:creationId xmlns:a16="http://schemas.microsoft.com/office/drawing/2014/main" id="{D3C43119-21C6-4A15-9BF3-85384CD549FA}"/>
              </a:ext>
            </a:extLst>
          </p:cNvPr>
          <p:cNvSpPr txBox="1">
            <a:spLocks/>
          </p:cNvSpPr>
          <p:nvPr userDrawn="1"/>
        </p:nvSpPr>
        <p:spPr>
          <a:xfrm>
            <a:off x="6510057" y="7368841"/>
            <a:ext cx="759385" cy="269689"/>
          </a:xfrm>
          <a:prstGeom prst="rect">
            <a:avLst/>
          </a:prstGeom>
        </p:spPr>
        <p:txBody>
          <a:bodyPr vert="horz" wrap="square" lIns="0" tIns="0" rIns="0" bIns="0" rtlCol="0">
            <a:spAutoFit/>
          </a:bodyPr>
          <a:lstStyle>
            <a:defPPr>
              <a:defRPr lang="en-US"/>
            </a:defPPr>
            <a:lvl1pPr marL="0" algn="l" defTabSz="914400" rtl="0" eaLnBrk="1" latinLnBrk="0" hangingPunct="1">
              <a:defRPr sz="2000" b="1" i="0" kern="1200">
                <a:solidFill>
                  <a:srgbClr val="005644"/>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3179">
              <a:lnSpc>
                <a:spcPts val="2051"/>
              </a:lnSpc>
            </a:pPr>
            <a:fld id="{81D60167-4931-47E6-BA6A-407CBD079E47}" type="slidenum">
              <a:rPr lang="en-US" smtClean="0">
                <a:solidFill>
                  <a:schemeClr val="bg1"/>
                </a:solidFill>
                <a:latin typeface="Century Schoolbook" panose="02040604050505020304" pitchFamily="18" charset="0"/>
              </a:rPr>
              <a:pPr marL="43179">
                <a:lnSpc>
                  <a:spcPts val="2051"/>
                </a:lnSpc>
              </a:pPr>
              <a:t>‹#›</a:t>
            </a:fld>
            <a:endParaRPr lang="en-US" dirty="0">
              <a:solidFill>
                <a:schemeClr val="bg1"/>
              </a:solidFill>
              <a:latin typeface="Century Schoolbook" panose="02040604050505020304" pitchFamily="18" charset="0"/>
            </a:endParaRPr>
          </a:p>
        </p:txBody>
      </p:sp>
      <p:sp>
        <p:nvSpPr>
          <p:cNvPr id="5" name="TextBox 4">
            <a:extLst>
              <a:ext uri="{FF2B5EF4-FFF2-40B4-BE49-F238E27FC236}">
                <a16:creationId xmlns:a16="http://schemas.microsoft.com/office/drawing/2014/main" id="{BE3F23D3-743F-456F-AAAC-A2B6CFD9F988}"/>
              </a:ext>
            </a:extLst>
          </p:cNvPr>
          <p:cNvSpPr txBox="1"/>
          <p:nvPr userDrawn="1"/>
        </p:nvSpPr>
        <p:spPr>
          <a:xfrm>
            <a:off x="489266" y="7315893"/>
            <a:ext cx="6495734" cy="369332"/>
          </a:xfrm>
          <a:prstGeom prst="rect">
            <a:avLst/>
          </a:prstGeom>
          <a:noFill/>
        </p:spPr>
        <p:txBody>
          <a:bodyPr wrap="square" rtlCol="0">
            <a:spAutoFit/>
          </a:bodyPr>
          <a:lstStyle/>
          <a:p>
            <a:pPr algn="l"/>
            <a:r>
              <a:rPr lang="en-US" b="1" dirty="0">
                <a:solidFill>
                  <a:schemeClr val="bg1"/>
                </a:solidFill>
                <a:latin typeface="Century Schoolbook" panose="02040604050505020304" pitchFamily="18" charset="0"/>
              </a:rPr>
              <a:t>Michigan CREP Signup Process Training</a:t>
            </a:r>
          </a:p>
        </p:txBody>
      </p:sp>
    </p:spTree>
    <p:extLst>
      <p:ext uri="{BB962C8B-B14F-4D97-AF65-F5344CB8AC3E}">
        <p14:creationId xmlns:p14="http://schemas.microsoft.com/office/powerpoint/2010/main" val="7081740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4" name="Holder 4"/>
          <p:cNvSpPr>
            <a:spLocks noGrp="1"/>
          </p:cNvSpPr>
          <p:nvPr>
            <p:ph type="sldNum" sz="quarter" idx="7"/>
          </p:nvPr>
        </p:nvSpPr>
        <p:spPr/>
        <p:txBody>
          <a:bodyPr lIns="0" tIns="0" rIns="0" bIns="0"/>
          <a:lstStyle>
            <a:lvl1pPr>
              <a:defRPr sz="2000" b="1" i="0">
                <a:solidFill>
                  <a:srgbClr val="005644"/>
                </a:solidFill>
                <a:latin typeface="Calibri"/>
                <a:cs typeface="Calibri"/>
              </a:defRPr>
            </a:lvl1pPr>
          </a:lstStyle>
          <a:p>
            <a:pPr marL="12699">
              <a:lnSpc>
                <a:spcPts val="2005"/>
              </a:lnSpc>
            </a:pPr>
            <a:r>
              <a:rPr lang="en-US" dirty="0"/>
              <a:t>1</a:t>
            </a:r>
            <a:fld id="{81D60167-4931-47E6-BA6A-407CBD079E47}" type="slidenum">
              <a:rPr smtClean="0"/>
              <a:pPr marL="12699">
                <a:lnSpc>
                  <a:spcPts val="2005"/>
                </a:lnSpc>
              </a:pPr>
              <a:t>‹#›</a:t>
            </a:fld>
            <a:endParaRPr dirty="0"/>
          </a:p>
        </p:txBody>
      </p:sp>
      <p:sp>
        <p:nvSpPr>
          <p:cNvPr id="9" name="Rectangle 8">
            <a:extLst>
              <a:ext uri="{FF2B5EF4-FFF2-40B4-BE49-F238E27FC236}">
                <a16:creationId xmlns:a16="http://schemas.microsoft.com/office/drawing/2014/main" id="{A6013DC3-6472-4849-9C2B-FC80CA1F865C}"/>
              </a:ext>
            </a:extLst>
          </p:cNvPr>
          <p:cNvSpPr/>
          <p:nvPr userDrawn="1"/>
        </p:nvSpPr>
        <p:spPr>
          <a:xfrm>
            <a:off x="0" y="0"/>
            <a:ext cx="13802360" cy="91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0" name="Picture 2" descr="USDA_REVs-01__1511198946214">
            <a:extLst>
              <a:ext uri="{FF2B5EF4-FFF2-40B4-BE49-F238E27FC236}">
                <a16:creationId xmlns:a16="http://schemas.microsoft.com/office/drawing/2014/main" id="{C9988470-6C8E-4EA9-8B06-6B85CB0E4E28}"/>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573440" y="222249"/>
            <a:ext cx="1438275" cy="458788"/>
          </a:xfrm>
          <a:prstGeom prst="rect">
            <a:avLst/>
          </a:prstGeom>
          <a:noFill/>
          <a:ln>
            <a:noFill/>
          </a:ln>
          <a:effectLst/>
          <a:extLst>
            <a:ext uri="{909E8E84-426E-40DD-AFC4-6F175D3DCCD1}">
              <a14:hiddenFill xmlns:a14="http://schemas.microsoft.com/office/drawing/2010/main">
                <a:solidFill>
                  <a:srgbClr val="003A63"/>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1" name="TextBox 10">
            <a:extLst>
              <a:ext uri="{FF2B5EF4-FFF2-40B4-BE49-F238E27FC236}">
                <a16:creationId xmlns:a16="http://schemas.microsoft.com/office/drawing/2014/main" id="{8A27B58B-9EF2-4A9A-9901-B230D21BE389}"/>
              </a:ext>
            </a:extLst>
          </p:cNvPr>
          <p:cNvSpPr txBox="1"/>
          <p:nvPr userDrawn="1"/>
        </p:nvSpPr>
        <p:spPr>
          <a:xfrm>
            <a:off x="15240" y="7310735"/>
            <a:ext cx="13802360" cy="461665"/>
          </a:xfrm>
          <a:prstGeom prst="rect">
            <a:avLst/>
          </a:prstGeom>
          <a:solidFill>
            <a:schemeClr val="accent3">
              <a:lumMod val="50000"/>
            </a:schemeClr>
          </a:solidFill>
        </p:spPr>
        <p:txBody>
          <a:bodyPr wrap="square" rtlCol="0" anchor="ctr">
            <a:spAutoFit/>
          </a:bodyPr>
          <a:lstStyle/>
          <a:p>
            <a:pPr marL="457189" indent="0">
              <a:spcBef>
                <a:spcPts val="1200"/>
              </a:spcBef>
              <a:spcAft>
                <a:spcPts val="1200"/>
              </a:spcAft>
            </a:pPr>
            <a:endParaRPr lang="en-US" sz="2400" b="1" dirty="0">
              <a:solidFill>
                <a:schemeClr val="bg1"/>
              </a:solidFill>
              <a:latin typeface="Century Schoolbook" panose="02040604050505020304" pitchFamily="18" charset="0"/>
            </a:endParaRPr>
          </a:p>
        </p:txBody>
      </p:sp>
      <p:sp>
        <p:nvSpPr>
          <p:cNvPr id="3" name="Holder 3"/>
          <p:cNvSpPr>
            <a:spLocks noGrp="1"/>
          </p:cNvSpPr>
          <p:nvPr>
            <p:ph type="dt" sz="half" idx="6"/>
          </p:nvPr>
        </p:nvSpPr>
        <p:spPr>
          <a:xfrm>
            <a:off x="11886580" y="7367171"/>
            <a:ext cx="1654048" cy="215444"/>
          </a:xfrm>
        </p:spPr>
        <p:txBody>
          <a:bodyPr lIns="0" tIns="0" rIns="0" bIns="0"/>
          <a:lstStyle>
            <a:lvl1pPr algn="l">
              <a:defRPr>
                <a:solidFill>
                  <a:schemeClr val="bg1"/>
                </a:solidFill>
                <a:latin typeface="Century Schoolbook" panose="02040604050505020304" pitchFamily="18" charset="0"/>
              </a:defRPr>
            </a:lvl1pPr>
          </a:lstStyle>
          <a:p>
            <a:fld id="{1D8BD707-D9CF-40AE-B4C6-C98DA3205C09}" type="datetimeFigureOut">
              <a:rPr lang="en-US" smtClean="0"/>
              <a:pPr/>
              <a:t>8/24/2022</a:t>
            </a:fld>
            <a:endParaRPr lang="en-US" dirty="0"/>
          </a:p>
        </p:txBody>
      </p:sp>
      <p:pic>
        <p:nvPicPr>
          <p:cNvPr id="32" name="Picture 31" descr="A pink flower on a plant&#10;&#10;Description automatically generated">
            <a:extLst>
              <a:ext uri="{FF2B5EF4-FFF2-40B4-BE49-F238E27FC236}">
                <a16:creationId xmlns:a16="http://schemas.microsoft.com/office/drawing/2014/main" id="{2D0533F3-851F-4F09-B034-AA15D3535E2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27000" y="1136649"/>
            <a:ext cx="4114800" cy="6037825"/>
          </a:xfrm>
          <a:prstGeom prst="rect">
            <a:avLst/>
          </a:prstGeom>
        </p:spPr>
      </p:pic>
      <p:pic>
        <p:nvPicPr>
          <p:cNvPr id="34" name="Picture 33" descr="A colorful butterfly on a flower&#10;&#10;Description automatically generated">
            <a:extLst>
              <a:ext uri="{FF2B5EF4-FFF2-40B4-BE49-F238E27FC236}">
                <a16:creationId xmlns:a16="http://schemas.microsoft.com/office/drawing/2014/main" id="{2C2043C0-90DE-4A3A-B463-90E8D57F18D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432299" y="1136648"/>
            <a:ext cx="4305301" cy="6037825"/>
          </a:xfrm>
          <a:prstGeom prst="rect">
            <a:avLst/>
          </a:prstGeom>
        </p:spPr>
      </p:pic>
      <p:pic>
        <p:nvPicPr>
          <p:cNvPr id="36" name="Picture 35" descr="A close up of a turtle&#10;&#10;Description automatically generated">
            <a:extLst>
              <a:ext uri="{FF2B5EF4-FFF2-40B4-BE49-F238E27FC236}">
                <a16:creationId xmlns:a16="http://schemas.microsoft.com/office/drawing/2014/main" id="{54B9E77B-2E69-4230-9E70-19D8F23235A0}"/>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8966200" y="1163565"/>
            <a:ext cx="4549648" cy="5985378"/>
          </a:xfrm>
          <a:prstGeom prst="rect">
            <a:avLst/>
          </a:prstGeom>
        </p:spPr>
      </p:pic>
      <p:sp>
        <p:nvSpPr>
          <p:cNvPr id="12" name="object 6">
            <a:extLst>
              <a:ext uri="{FF2B5EF4-FFF2-40B4-BE49-F238E27FC236}">
                <a16:creationId xmlns:a16="http://schemas.microsoft.com/office/drawing/2014/main" id="{C24CA18B-B9DF-4C2D-A027-4582A7C272BA}"/>
              </a:ext>
            </a:extLst>
          </p:cNvPr>
          <p:cNvSpPr txBox="1">
            <a:spLocks/>
          </p:cNvSpPr>
          <p:nvPr userDrawn="1"/>
        </p:nvSpPr>
        <p:spPr>
          <a:xfrm>
            <a:off x="6510057" y="7368841"/>
            <a:ext cx="759385" cy="269689"/>
          </a:xfrm>
          <a:prstGeom prst="rect">
            <a:avLst/>
          </a:prstGeom>
        </p:spPr>
        <p:txBody>
          <a:bodyPr vert="horz" wrap="square" lIns="0" tIns="0" rIns="0" bIns="0" rtlCol="0">
            <a:spAutoFit/>
          </a:bodyPr>
          <a:lstStyle>
            <a:defPPr>
              <a:defRPr lang="en-US"/>
            </a:defPPr>
            <a:lvl1pPr marL="0" algn="l" defTabSz="914400" rtl="0" eaLnBrk="1" latinLnBrk="0" hangingPunct="1">
              <a:defRPr sz="2000" b="1" i="0" kern="1200">
                <a:solidFill>
                  <a:srgbClr val="005644"/>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3179">
              <a:lnSpc>
                <a:spcPts val="2051"/>
              </a:lnSpc>
            </a:pPr>
            <a:fld id="{81D60167-4931-47E6-BA6A-407CBD079E47}" type="slidenum">
              <a:rPr lang="en-US" smtClean="0">
                <a:solidFill>
                  <a:schemeClr val="bg1"/>
                </a:solidFill>
                <a:latin typeface="Century Schoolbook" panose="02040604050505020304" pitchFamily="18" charset="0"/>
              </a:rPr>
              <a:pPr marL="43179">
                <a:lnSpc>
                  <a:spcPts val="2051"/>
                </a:lnSpc>
              </a:pPr>
              <a:t>‹#›</a:t>
            </a:fld>
            <a:endParaRPr lang="en-US" dirty="0">
              <a:solidFill>
                <a:schemeClr val="bg1"/>
              </a:solidFill>
              <a:latin typeface="Century Schoolbook" panose="02040604050505020304" pitchFamily="18" charset="0"/>
            </a:endParaRPr>
          </a:p>
        </p:txBody>
      </p:sp>
      <p:sp>
        <p:nvSpPr>
          <p:cNvPr id="14" name="TextBox 13">
            <a:extLst>
              <a:ext uri="{FF2B5EF4-FFF2-40B4-BE49-F238E27FC236}">
                <a16:creationId xmlns:a16="http://schemas.microsoft.com/office/drawing/2014/main" id="{4B7AB315-5D3E-43F2-AFB2-F1F54D95767C}"/>
              </a:ext>
            </a:extLst>
          </p:cNvPr>
          <p:cNvSpPr txBox="1"/>
          <p:nvPr userDrawn="1"/>
        </p:nvSpPr>
        <p:spPr>
          <a:xfrm>
            <a:off x="489266" y="7315893"/>
            <a:ext cx="6495734" cy="369332"/>
          </a:xfrm>
          <a:prstGeom prst="rect">
            <a:avLst/>
          </a:prstGeom>
          <a:noFill/>
        </p:spPr>
        <p:txBody>
          <a:bodyPr wrap="square" rtlCol="0">
            <a:spAutoFit/>
          </a:bodyPr>
          <a:lstStyle/>
          <a:p>
            <a:pPr algn="l"/>
            <a:r>
              <a:rPr lang="en-US" b="1" dirty="0">
                <a:solidFill>
                  <a:schemeClr val="bg1"/>
                </a:solidFill>
                <a:latin typeface="Century Schoolbook" panose="02040604050505020304" pitchFamily="18" charset="0"/>
              </a:rPr>
              <a:t>Michigan CREP Signup Process Training</a:t>
            </a:r>
          </a:p>
        </p:txBody>
      </p:sp>
    </p:spTree>
    <p:extLst>
      <p:ext uri="{BB962C8B-B14F-4D97-AF65-F5344CB8AC3E}">
        <p14:creationId xmlns:p14="http://schemas.microsoft.com/office/powerpoint/2010/main" val="27296289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Main Titl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902ADF5-8249-4589-BF53-E2515305850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910182" y="1173666"/>
            <a:ext cx="8822561" cy="5857381"/>
          </a:xfrm>
          <a:prstGeom prst="rect">
            <a:avLst/>
          </a:prstGeom>
        </p:spPr>
      </p:pic>
      <p:pic>
        <p:nvPicPr>
          <p:cNvPr id="3" name="Picture 2">
            <a:extLst>
              <a:ext uri="{FF2B5EF4-FFF2-40B4-BE49-F238E27FC236}">
                <a16:creationId xmlns:a16="http://schemas.microsoft.com/office/drawing/2014/main" id="{095A33EF-4E92-475C-84A7-5FD181E7B2F8}"/>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34406" y="1173667"/>
            <a:ext cx="4513890" cy="3033300"/>
          </a:xfrm>
          <a:prstGeom prst="rect">
            <a:avLst/>
          </a:prstGeom>
        </p:spPr>
      </p:pic>
      <p:pic>
        <p:nvPicPr>
          <p:cNvPr id="6" name="Picture 5" descr="A close up of a flower&#10;&#10;Description automatically generated">
            <a:extLst>
              <a:ext uri="{FF2B5EF4-FFF2-40B4-BE49-F238E27FC236}">
                <a16:creationId xmlns:a16="http://schemas.microsoft.com/office/drawing/2014/main" id="{1DF88CF0-CCE6-42ED-8F53-14FA2D3FE08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34406" y="4331975"/>
            <a:ext cx="4513890" cy="2699072"/>
          </a:xfrm>
          <a:prstGeom prst="rect">
            <a:avLst/>
          </a:prstGeom>
        </p:spPr>
      </p:pic>
      <p:sp>
        <p:nvSpPr>
          <p:cNvPr id="5" name="object 6">
            <a:extLst>
              <a:ext uri="{FF2B5EF4-FFF2-40B4-BE49-F238E27FC236}">
                <a16:creationId xmlns:a16="http://schemas.microsoft.com/office/drawing/2014/main" id="{CADB8691-0D56-439A-8662-EBCF5CB8BC00}"/>
              </a:ext>
            </a:extLst>
          </p:cNvPr>
          <p:cNvSpPr txBox="1">
            <a:spLocks/>
          </p:cNvSpPr>
          <p:nvPr userDrawn="1"/>
        </p:nvSpPr>
        <p:spPr>
          <a:xfrm>
            <a:off x="6510057" y="7368841"/>
            <a:ext cx="759385" cy="269689"/>
          </a:xfrm>
          <a:prstGeom prst="rect">
            <a:avLst/>
          </a:prstGeom>
        </p:spPr>
        <p:txBody>
          <a:bodyPr vert="horz" wrap="square" lIns="0" tIns="0" rIns="0" bIns="0" rtlCol="0">
            <a:spAutoFit/>
          </a:bodyPr>
          <a:lstStyle>
            <a:defPPr>
              <a:defRPr lang="en-US"/>
            </a:defPPr>
            <a:lvl1pPr marL="0" algn="l" defTabSz="914400" rtl="0" eaLnBrk="1" latinLnBrk="0" hangingPunct="1">
              <a:defRPr sz="2000" b="1" i="0" kern="1200">
                <a:solidFill>
                  <a:srgbClr val="005644"/>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3179">
              <a:lnSpc>
                <a:spcPts val="2051"/>
              </a:lnSpc>
            </a:pPr>
            <a:fld id="{81D60167-4931-47E6-BA6A-407CBD079E47}" type="slidenum">
              <a:rPr lang="en-US" smtClean="0">
                <a:solidFill>
                  <a:schemeClr val="bg1"/>
                </a:solidFill>
                <a:latin typeface="Century Schoolbook" panose="02040604050505020304" pitchFamily="18" charset="0"/>
              </a:rPr>
              <a:pPr marL="43179">
                <a:lnSpc>
                  <a:spcPts val="2051"/>
                </a:lnSpc>
              </a:pPr>
              <a:t>‹#›</a:t>
            </a:fld>
            <a:endParaRPr lang="en-US" dirty="0">
              <a:solidFill>
                <a:schemeClr val="bg1"/>
              </a:solidFill>
              <a:latin typeface="Century Schoolbook" panose="02040604050505020304" pitchFamily="18" charset="0"/>
            </a:endParaRPr>
          </a:p>
        </p:txBody>
      </p:sp>
      <p:sp>
        <p:nvSpPr>
          <p:cNvPr id="7" name="TextBox 6">
            <a:extLst>
              <a:ext uri="{FF2B5EF4-FFF2-40B4-BE49-F238E27FC236}">
                <a16:creationId xmlns:a16="http://schemas.microsoft.com/office/drawing/2014/main" id="{333978DA-921E-481D-A3CB-99C76C043C37}"/>
              </a:ext>
            </a:extLst>
          </p:cNvPr>
          <p:cNvSpPr txBox="1"/>
          <p:nvPr userDrawn="1"/>
        </p:nvSpPr>
        <p:spPr>
          <a:xfrm>
            <a:off x="489266" y="7315893"/>
            <a:ext cx="6495734" cy="369332"/>
          </a:xfrm>
          <a:prstGeom prst="rect">
            <a:avLst/>
          </a:prstGeom>
          <a:noFill/>
        </p:spPr>
        <p:txBody>
          <a:bodyPr wrap="square" rtlCol="0">
            <a:spAutoFit/>
          </a:bodyPr>
          <a:lstStyle/>
          <a:p>
            <a:pPr algn="l"/>
            <a:r>
              <a:rPr lang="en-US" b="1" dirty="0">
                <a:solidFill>
                  <a:schemeClr val="bg1"/>
                </a:solidFill>
                <a:latin typeface="Century Schoolbook" panose="02040604050505020304" pitchFamily="18" charset="0"/>
              </a:rPr>
              <a:t>Michigan CREP Signup Process Training</a:t>
            </a:r>
          </a:p>
        </p:txBody>
      </p:sp>
      <p:sp>
        <p:nvSpPr>
          <p:cNvPr id="9" name="Holder 6">
            <a:extLst>
              <a:ext uri="{FF2B5EF4-FFF2-40B4-BE49-F238E27FC236}">
                <a16:creationId xmlns:a16="http://schemas.microsoft.com/office/drawing/2014/main" id="{7A250C01-DFC8-4284-9B8D-4EBF8E0A5E18}"/>
              </a:ext>
            </a:extLst>
          </p:cNvPr>
          <p:cNvSpPr>
            <a:spLocks noGrp="1"/>
          </p:cNvSpPr>
          <p:nvPr>
            <p:ph type="dt" sz="half" idx="6"/>
          </p:nvPr>
        </p:nvSpPr>
        <p:spPr>
          <a:xfrm>
            <a:off x="11861800" y="7404556"/>
            <a:ext cx="1654048" cy="215444"/>
          </a:xfrm>
        </p:spPr>
        <p:txBody>
          <a:bodyPr lIns="0" tIns="0" rIns="0" bIns="0"/>
          <a:lstStyle>
            <a:lvl1pPr algn="l">
              <a:defRPr>
                <a:solidFill>
                  <a:schemeClr val="bg1"/>
                </a:solidFill>
              </a:defRPr>
            </a:lvl1pPr>
          </a:lstStyle>
          <a:p>
            <a:fld id="{1D8BD707-D9CF-40AE-B4C6-C98DA3205C09}" type="datetimeFigureOut">
              <a:rPr lang="en-US" smtClean="0"/>
              <a:pPr/>
              <a:t>8/24/2022</a:t>
            </a:fld>
            <a:endParaRPr lang="en-US" dirty="0"/>
          </a:p>
        </p:txBody>
      </p:sp>
    </p:spTree>
    <p:extLst>
      <p:ext uri="{BB962C8B-B14F-4D97-AF65-F5344CB8AC3E}">
        <p14:creationId xmlns:p14="http://schemas.microsoft.com/office/powerpoint/2010/main" val="12721896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62799D0-B29F-4D9E-ADEF-97C96CCAB86D}"/>
              </a:ext>
            </a:extLst>
          </p:cNvPr>
          <p:cNvSpPr/>
          <p:nvPr userDrawn="1"/>
        </p:nvSpPr>
        <p:spPr>
          <a:xfrm>
            <a:off x="0" y="0"/>
            <a:ext cx="13802359" cy="91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7" name="Picture 2" descr="USDA_REVs-01__1511198946214">
            <a:extLst>
              <a:ext uri="{FF2B5EF4-FFF2-40B4-BE49-F238E27FC236}">
                <a16:creationId xmlns:a16="http://schemas.microsoft.com/office/drawing/2014/main" id="{C4174F72-7FF9-4C7C-BEC9-2B89FC8559ED}"/>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573440" y="222249"/>
            <a:ext cx="1438275" cy="458788"/>
          </a:xfrm>
          <a:prstGeom prst="rect">
            <a:avLst/>
          </a:prstGeom>
          <a:noFill/>
          <a:ln>
            <a:noFill/>
          </a:ln>
          <a:effectLst/>
          <a:extLst>
            <a:ext uri="{909E8E84-426E-40DD-AFC4-6F175D3DCCD1}">
              <a14:hiddenFill xmlns:a14="http://schemas.microsoft.com/office/drawing/2010/main">
                <a:solidFill>
                  <a:srgbClr val="003A63"/>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8" name="Picture 2">
            <a:extLst>
              <a:ext uri="{FF2B5EF4-FFF2-40B4-BE49-F238E27FC236}">
                <a16:creationId xmlns:a16="http://schemas.microsoft.com/office/drawing/2014/main" id="{4A09E13E-3A42-430E-8AC0-4D76AD0EA85D}"/>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tretch>
            <a:fillRect/>
          </a:stretch>
        </p:blipFill>
        <p:spPr bwMode="auto">
          <a:xfrm>
            <a:off x="10881960" y="125544"/>
            <a:ext cx="2362200" cy="652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a:extLst>
              <a:ext uri="{FF2B5EF4-FFF2-40B4-BE49-F238E27FC236}">
                <a16:creationId xmlns:a16="http://schemas.microsoft.com/office/drawing/2014/main" id="{229CC365-8D9D-4000-A63B-366C1B85B8CD}"/>
              </a:ext>
            </a:extLst>
          </p:cNvPr>
          <p:cNvSpPr txBox="1"/>
          <p:nvPr userDrawn="1"/>
        </p:nvSpPr>
        <p:spPr>
          <a:xfrm>
            <a:off x="15240" y="7290415"/>
            <a:ext cx="13802360" cy="461665"/>
          </a:xfrm>
          <a:prstGeom prst="rect">
            <a:avLst/>
          </a:prstGeom>
          <a:solidFill>
            <a:schemeClr val="accent3">
              <a:lumMod val="50000"/>
            </a:schemeClr>
          </a:solidFill>
        </p:spPr>
        <p:txBody>
          <a:bodyPr wrap="square" rtlCol="0" anchor="ctr">
            <a:spAutoFit/>
          </a:bodyPr>
          <a:lstStyle/>
          <a:p>
            <a:pPr marL="457189" indent="0">
              <a:spcBef>
                <a:spcPts val="1200"/>
              </a:spcBef>
              <a:spcAft>
                <a:spcPts val="1200"/>
              </a:spcAft>
            </a:pPr>
            <a:endParaRPr lang="en-US" sz="2400" b="1" dirty="0">
              <a:solidFill>
                <a:schemeClr val="bg1"/>
              </a:solidFill>
            </a:endParaRPr>
          </a:p>
        </p:txBody>
      </p:sp>
      <p:sp>
        <p:nvSpPr>
          <p:cNvPr id="10" name="TextBox 9">
            <a:extLst>
              <a:ext uri="{FF2B5EF4-FFF2-40B4-BE49-F238E27FC236}">
                <a16:creationId xmlns:a16="http://schemas.microsoft.com/office/drawing/2014/main" id="{33079DB8-8642-4C32-93B9-5E3A2B8B3FF8}"/>
              </a:ext>
            </a:extLst>
          </p:cNvPr>
          <p:cNvSpPr txBox="1"/>
          <p:nvPr userDrawn="1"/>
        </p:nvSpPr>
        <p:spPr>
          <a:xfrm>
            <a:off x="489266" y="7315893"/>
            <a:ext cx="6495734" cy="369332"/>
          </a:xfrm>
          <a:prstGeom prst="rect">
            <a:avLst/>
          </a:prstGeom>
          <a:noFill/>
        </p:spPr>
        <p:txBody>
          <a:bodyPr wrap="square" rtlCol="0">
            <a:spAutoFit/>
          </a:bodyPr>
          <a:lstStyle/>
          <a:p>
            <a:pPr algn="l"/>
            <a:r>
              <a:rPr lang="en-US" b="1" dirty="0">
                <a:solidFill>
                  <a:schemeClr val="bg1"/>
                </a:solidFill>
                <a:latin typeface="Century Schoolbook" panose="02040604050505020304" pitchFamily="18" charset="0"/>
              </a:rPr>
              <a:t>Michigan CREP Signup Process Training</a:t>
            </a:r>
          </a:p>
        </p:txBody>
      </p:sp>
      <p:sp>
        <p:nvSpPr>
          <p:cNvPr id="11" name="Holder 4">
            <a:extLst>
              <a:ext uri="{FF2B5EF4-FFF2-40B4-BE49-F238E27FC236}">
                <a16:creationId xmlns:a16="http://schemas.microsoft.com/office/drawing/2014/main" id="{B8CEA3D4-5E8E-4368-96DB-03152A5FFBBB}"/>
              </a:ext>
            </a:extLst>
          </p:cNvPr>
          <p:cNvSpPr>
            <a:spLocks noGrp="1"/>
          </p:cNvSpPr>
          <p:nvPr>
            <p:ph type="dt" sz="half" idx="6"/>
          </p:nvPr>
        </p:nvSpPr>
        <p:spPr>
          <a:xfrm>
            <a:off x="11861800" y="7365715"/>
            <a:ext cx="1654048" cy="215444"/>
          </a:xfrm>
        </p:spPr>
        <p:txBody>
          <a:bodyPr lIns="0" tIns="0" rIns="0" bIns="0"/>
          <a:lstStyle>
            <a:lvl1pPr algn="l">
              <a:defRPr>
                <a:solidFill>
                  <a:schemeClr val="bg1"/>
                </a:solidFill>
              </a:defRPr>
            </a:lvl1pPr>
          </a:lstStyle>
          <a:p>
            <a:fld id="{1D8BD707-D9CF-40AE-B4C6-C98DA3205C09}" type="datetimeFigureOut">
              <a:rPr lang="en-US" smtClean="0"/>
              <a:pPr/>
              <a:t>8/24/2022</a:t>
            </a:fld>
            <a:endParaRPr lang="en-US" dirty="0"/>
          </a:p>
        </p:txBody>
      </p:sp>
    </p:spTree>
    <p:extLst>
      <p:ext uri="{BB962C8B-B14F-4D97-AF65-F5344CB8AC3E}">
        <p14:creationId xmlns:p14="http://schemas.microsoft.com/office/powerpoint/2010/main" val="3422007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5130776" y="1505258"/>
            <a:ext cx="3556046" cy="492443"/>
          </a:xfrm>
          <a:prstGeom prst="rect">
            <a:avLst/>
          </a:prstGeom>
        </p:spPr>
        <p:txBody>
          <a:bodyPr wrap="square" lIns="0" tIns="0" rIns="0" bIns="0">
            <a:spAutoFit/>
          </a:bodyPr>
          <a:lstStyle>
            <a:lvl1pPr>
              <a:defRPr b="1" i="0">
                <a:solidFill>
                  <a:schemeClr val="tx1"/>
                </a:solidFill>
                <a:latin typeface="Century Schoolbook" panose="02040604050505020304" pitchFamily="18" charset="0"/>
              </a:defRPr>
            </a:lvl1pPr>
          </a:lstStyle>
          <a:p>
            <a:endParaRPr/>
          </a:p>
        </p:txBody>
      </p:sp>
      <p:sp>
        <p:nvSpPr>
          <p:cNvPr id="3" name="Holder 3"/>
          <p:cNvSpPr>
            <a:spLocks noGrp="1"/>
          </p:cNvSpPr>
          <p:nvPr>
            <p:ph type="subTitle" idx="4"/>
          </p:nvPr>
        </p:nvSpPr>
        <p:spPr>
          <a:xfrm>
            <a:off x="962450" y="4054926"/>
            <a:ext cx="11892697" cy="430887"/>
          </a:xfrm>
          <a:prstGeom prst="rect">
            <a:avLst/>
          </a:prstGeom>
        </p:spPr>
        <p:txBody>
          <a:bodyPr wrap="square" lIns="0" tIns="0" rIns="0" bIns="0">
            <a:spAutoFit/>
          </a:bodyPr>
          <a:lstStyle>
            <a:lvl1pPr>
              <a:defRPr b="0" i="0">
                <a:solidFill>
                  <a:schemeClr val="tx1"/>
                </a:solidFill>
                <a:latin typeface="Century Schoolbook" panose="02040604050505020304" pitchFamily="18" charset="0"/>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bg1"/>
                </a:solidFill>
              </a:defRPr>
            </a:lvl1pPr>
          </a:lstStyle>
          <a:p>
            <a:fld id="{1D8BD707-D9CF-40AE-B4C6-C98DA3205C09}" type="datetimeFigureOut">
              <a:rPr lang="en-US" smtClean="0"/>
              <a:pPr/>
              <a:t>8/24/2022</a:t>
            </a:fld>
            <a:endParaRPr lang="en-US" dirty="0"/>
          </a:p>
        </p:txBody>
      </p:sp>
      <p:sp>
        <p:nvSpPr>
          <p:cNvPr id="6" name="Holder 6"/>
          <p:cNvSpPr>
            <a:spLocks noGrp="1"/>
          </p:cNvSpPr>
          <p:nvPr>
            <p:ph type="sldNum" sz="quarter" idx="7"/>
          </p:nvPr>
        </p:nvSpPr>
        <p:spPr>
          <a:xfrm>
            <a:off x="6703574" y="6748463"/>
            <a:ext cx="425692" cy="516552"/>
          </a:xfrm>
          <a:prstGeom prst="rect">
            <a:avLst/>
          </a:prstGeom>
        </p:spPr>
        <p:txBody>
          <a:bodyPr lIns="0" tIns="0" rIns="0" bIns="0"/>
          <a:lstStyle>
            <a:lvl1pPr>
              <a:defRPr sz="2000" b="1" i="0">
                <a:solidFill>
                  <a:srgbClr val="005644"/>
                </a:solidFill>
                <a:latin typeface="Calibri"/>
                <a:cs typeface="Calibri"/>
              </a:defRPr>
            </a:lvl1pPr>
          </a:lstStyle>
          <a:p>
            <a:pPr marL="12699">
              <a:lnSpc>
                <a:spcPts val="2005"/>
              </a:lnSpc>
            </a:pPr>
            <a:r>
              <a:rPr lang="en-US" dirty="0"/>
              <a:t>1</a:t>
            </a:r>
            <a:fld id="{81D60167-4931-47E6-BA6A-407CBD079E47}" type="slidenum">
              <a:rPr smtClean="0"/>
              <a:pPr marL="12699">
                <a:lnSpc>
                  <a:spcPts val="2005"/>
                </a:lnSpc>
              </a:pPr>
              <a:t>‹#›</a:t>
            </a:fld>
            <a:endParaRPr dirty="0"/>
          </a:p>
        </p:txBody>
      </p:sp>
    </p:spTree>
    <p:extLst>
      <p:ext uri="{BB962C8B-B14F-4D97-AF65-F5344CB8AC3E}">
        <p14:creationId xmlns:p14="http://schemas.microsoft.com/office/powerpoint/2010/main" val="28424250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4404206" y="1328428"/>
            <a:ext cx="7381394" cy="492443"/>
          </a:xfrm>
        </p:spPr>
        <p:txBody>
          <a:bodyPr lIns="0" tIns="0" rIns="0" bIns="0"/>
          <a:lstStyle>
            <a:lvl1pPr>
              <a:defRPr sz="3200" b="1" i="0">
                <a:solidFill>
                  <a:schemeClr val="bg2">
                    <a:lumMod val="10000"/>
                  </a:schemeClr>
                </a:solidFill>
                <a:latin typeface="Century Schoolbook" panose="02040604050505020304" pitchFamily="18" charset="0"/>
                <a:cs typeface="Arial"/>
              </a:defRPr>
            </a:lvl1pPr>
          </a:lstStyle>
          <a:p>
            <a:endParaRPr dirty="0"/>
          </a:p>
        </p:txBody>
      </p:sp>
      <p:sp>
        <p:nvSpPr>
          <p:cNvPr id="3" name="Holder 3"/>
          <p:cNvSpPr>
            <a:spLocks noGrp="1"/>
          </p:cNvSpPr>
          <p:nvPr>
            <p:ph type="body" idx="1"/>
          </p:nvPr>
        </p:nvSpPr>
        <p:spPr>
          <a:xfrm>
            <a:off x="962451" y="1795817"/>
            <a:ext cx="8959631" cy="430887"/>
          </a:xfrm>
        </p:spPr>
        <p:txBody>
          <a:bodyPr lIns="0" tIns="0" rIns="0" bIns="0"/>
          <a:lstStyle>
            <a:lvl1pPr>
              <a:defRPr sz="2800" b="0" i="0">
                <a:solidFill>
                  <a:schemeClr val="bg2">
                    <a:lumMod val="10000"/>
                  </a:schemeClr>
                </a:solidFill>
                <a:latin typeface="Century Schoolbook" panose="02040604050505020304" pitchFamily="18" charset="0"/>
                <a:cs typeface="Aria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bg1"/>
                </a:solidFill>
              </a:defRPr>
            </a:lvl1pPr>
          </a:lstStyle>
          <a:p>
            <a:fld id="{1D8BD707-D9CF-40AE-B4C6-C98DA3205C09}" type="datetimeFigureOut">
              <a:rPr lang="en-US" smtClean="0"/>
              <a:pPr/>
              <a:t>8/24/2022</a:t>
            </a:fld>
            <a:endParaRPr lang="en-US" dirty="0"/>
          </a:p>
        </p:txBody>
      </p:sp>
      <p:sp>
        <p:nvSpPr>
          <p:cNvPr id="6" name="Holder 6"/>
          <p:cNvSpPr>
            <a:spLocks noGrp="1"/>
          </p:cNvSpPr>
          <p:nvPr>
            <p:ph type="sldNum" sz="quarter" idx="7"/>
          </p:nvPr>
        </p:nvSpPr>
        <p:spPr>
          <a:xfrm>
            <a:off x="6703574" y="6748463"/>
            <a:ext cx="425692" cy="516552"/>
          </a:xfrm>
          <a:prstGeom prst="rect">
            <a:avLst/>
          </a:prstGeom>
        </p:spPr>
        <p:txBody>
          <a:bodyPr lIns="0" tIns="0" rIns="0" bIns="0"/>
          <a:lstStyle>
            <a:lvl1pPr>
              <a:defRPr sz="2000" b="1" i="0">
                <a:solidFill>
                  <a:srgbClr val="005644"/>
                </a:solidFill>
                <a:latin typeface="Calibri"/>
                <a:cs typeface="Calibri"/>
              </a:defRPr>
            </a:lvl1pPr>
          </a:lstStyle>
          <a:p>
            <a:pPr marL="12699">
              <a:lnSpc>
                <a:spcPts val="2005"/>
              </a:lnSpc>
            </a:pPr>
            <a:r>
              <a:rPr lang="en-US" dirty="0"/>
              <a:t>1</a:t>
            </a:r>
            <a:fld id="{81D60167-4931-47E6-BA6A-407CBD079E47}" type="slidenum">
              <a:rPr smtClean="0"/>
              <a:pPr marL="12699">
                <a:lnSpc>
                  <a:spcPts val="2005"/>
                </a:lnSpc>
              </a:pPr>
              <a:t>‹#›</a:t>
            </a:fld>
            <a:endParaRPr dirty="0"/>
          </a:p>
        </p:txBody>
      </p:sp>
    </p:spTree>
    <p:extLst>
      <p:ext uri="{BB962C8B-B14F-4D97-AF65-F5344CB8AC3E}">
        <p14:creationId xmlns:p14="http://schemas.microsoft.com/office/powerpoint/2010/main" val="1697402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4404206" y="1328428"/>
            <a:ext cx="4409594" cy="492443"/>
          </a:xfrm>
        </p:spPr>
        <p:txBody>
          <a:bodyPr lIns="0" tIns="0" rIns="0" bIns="0"/>
          <a:lstStyle>
            <a:lvl1pPr>
              <a:defRPr sz="3200" b="1" i="0">
                <a:solidFill>
                  <a:schemeClr val="bg2">
                    <a:lumMod val="10000"/>
                  </a:schemeClr>
                </a:solidFill>
                <a:latin typeface="Century Schoolbook" panose="02040604050505020304" pitchFamily="18" charset="0"/>
                <a:cs typeface="Arial"/>
              </a:defRPr>
            </a:lvl1pPr>
          </a:lstStyle>
          <a:p>
            <a:endParaRPr dirty="0"/>
          </a:p>
        </p:txBody>
      </p:sp>
      <p:sp>
        <p:nvSpPr>
          <p:cNvPr id="3" name="Holder 3"/>
          <p:cNvSpPr>
            <a:spLocks noGrp="1"/>
          </p:cNvSpPr>
          <p:nvPr>
            <p:ph sz="half" idx="2"/>
          </p:nvPr>
        </p:nvSpPr>
        <p:spPr>
          <a:xfrm>
            <a:off x="690880" y="1787652"/>
            <a:ext cx="6010656" cy="430887"/>
          </a:xfrm>
          <a:prstGeom prst="rect">
            <a:avLst/>
          </a:prstGeom>
        </p:spPr>
        <p:txBody>
          <a:bodyPr wrap="square" lIns="0" tIns="0" rIns="0" bIns="0">
            <a:spAutoFit/>
          </a:bodyPr>
          <a:lstStyle>
            <a:lvl1pPr>
              <a:defRPr>
                <a:solidFill>
                  <a:schemeClr val="bg2">
                    <a:lumMod val="10000"/>
                  </a:schemeClr>
                </a:solidFill>
                <a:latin typeface="Century Schoolbook" panose="02040604050505020304" pitchFamily="18" charset="0"/>
              </a:defRPr>
            </a:lvl1pPr>
          </a:lstStyle>
          <a:p>
            <a:endParaRPr/>
          </a:p>
        </p:txBody>
      </p:sp>
      <p:sp>
        <p:nvSpPr>
          <p:cNvPr id="4" name="Holder 4"/>
          <p:cNvSpPr>
            <a:spLocks noGrp="1"/>
          </p:cNvSpPr>
          <p:nvPr>
            <p:ph sz="half" idx="3"/>
          </p:nvPr>
        </p:nvSpPr>
        <p:spPr>
          <a:xfrm>
            <a:off x="7116064" y="1787652"/>
            <a:ext cx="6010656" cy="430887"/>
          </a:xfrm>
          <a:prstGeom prst="rect">
            <a:avLst/>
          </a:prstGeom>
        </p:spPr>
        <p:txBody>
          <a:bodyPr wrap="square" lIns="0" tIns="0" rIns="0" bIns="0">
            <a:spAutoFit/>
          </a:bodyPr>
          <a:lstStyle>
            <a:lvl1pPr>
              <a:defRPr>
                <a:solidFill>
                  <a:schemeClr val="bg2">
                    <a:lumMod val="10000"/>
                  </a:schemeClr>
                </a:solidFill>
                <a:latin typeface="Century Schoolbook" panose="02040604050505020304" pitchFamily="18" charset="0"/>
              </a:defRPr>
            </a:lvl1pPr>
          </a:lstStyle>
          <a:p>
            <a:endParaRPr/>
          </a:p>
        </p:txBody>
      </p:sp>
      <p:sp>
        <p:nvSpPr>
          <p:cNvPr id="6" name="Holder 6"/>
          <p:cNvSpPr>
            <a:spLocks noGrp="1"/>
          </p:cNvSpPr>
          <p:nvPr>
            <p:ph type="dt" sz="half" idx="6"/>
          </p:nvPr>
        </p:nvSpPr>
        <p:spPr/>
        <p:txBody>
          <a:bodyPr lIns="0" tIns="0" rIns="0" bIns="0"/>
          <a:lstStyle>
            <a:lvl1pPr algn="l">
              <a:defRPr>
                <a:solidFill>
                  <a:schemeClr val="bg1"/>
                </a:solidFill>
              </a:defRPr>
            </a:lvl1pPr>
          </a:lstStyle>
          <a:p>
            <a:fld id="{1D8BD707-D9CF-40AE-B4C6-C98DA3205C09}" type="datetimeFigureOut">
              <a:rPr lang="en-US" smtClean="0"/>
              <a:pPr/>
              <a:t>8/24/2022</a:t>
            </a:fld>
            <a:endParaRPr lang="en-US" dirty="0"/>
          </a:p>
        </p:txBody>
      </p:sp>
      <p:sp>
        <p:nvSpPr>
          <p:cNvPr id="7" name="Holder 7"/>
          <p:cNvSpPr>
            <a:spLocks noGrp="1"/>
          </p:cNvSpPr>
          <p:nvPr>
            <p:ph type="sldNum" sz="quarter" idx="7"/>
          </p:nvPr>
        </p:nvSpPr>
        <p:spPr>
          <a:xfrm>
            <a:off x="6703574" y="6748463"/>
            <a:ext cx="425692" cy="516552"/>
          </a:xfrm>
          <a:prstGeom prst="rect">
            <a:avLst/>
          </a:prstGeom>
        </p:spPr>
        <p:txBody>
          <a:bodyPr lIns="0" tIns="0" rIns="0" bIns="0"/>
          <a:lstStyle>
            <a:lvl1pPr>
              <a:defRPr sz="2000" b="1" i="0">
                <a:solidFill>
                  <a:srgbClr val="005644"/>
                </a:solidFill>
                <a:latin typeface="Calibri"/>
                <a:cs typeface="Calibri"/>
              </a:defRPr>
            </a:lvl1pPr>
          </a:lstStyle>
          <a:p>
            <a:pPr marL="12699">
              <a:lnSpc>
                <a:spcPts val="2005"/>
              </a:lnSpc>
            </a:pPr>
            <a:r>
              <a:rPr lang="en-US" dirty="0"/>
              <a:t>1</a:t>
            </a:r>
            <a:fld id="{81D60167-4931-47E6-BA6A-407CBD079E47}" type="slidenum">
              <a:rPr smtClean="0"/>
              <a:pPr marL="12699">
                <a:lnSpc>
                  <a:spcPts val="2005"/>
                </a:lnSpc>
              </a:pPr>
              <a:t>‹#›</a:t>
            </a:fld>
            <a:endParaRPr dirty="0"/>
          </a:p>
        </p:txBody>
      </p:sp>
    </p:spTree>
    <p:extLst>
      <p:ext uri="{BB962C8B-B14F-4D97-AF65-F5344CB8AC3E}">
        <p14:creationId xmlns:p14="http://schemas.microsoft.com/office/powerpoint/2010/main" val="15282298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object 7">
            <a:extLst>
              <a:ext uri="{FF2B5EF4-FFF2-40B4-BE49-F238E27FC236}">
                <a16:creationId xmlns:a16="http://schemas.microsoft.com/office/drawing/2014/main" id="{748EDCD1-571B-4ADE-8C97-CAC3301504BD}"/>
              </a:ext>
            </a:extLst>
          </p:cNvPr>
          <p:cNvPicPr/>
          <p:nvPr userDrawn="1"/>
        </p:nvPicPr>
        <p:blipFill>
          <a:blip r:embed="rId2" cstate="email">
            <a:extLst>
              <a:ext uri="{28A0092B-C50C-407E-A947-70E740481C1C}">
                <a14:useLocalDpi xmlns:a14="http://schemas.microsoft.com/office/drawing/2010/main"/>
              </a:ext>
            </a:extLst>
          </a:blip>
          <a:stretch>
            <a:fillRect/>
          </a:stretch>
        </p:blipFill>
        <p:spPr>
          <a:xfrm>
            <a:off x="21180" y="988224"/>
            <a:ext cx="4373020" cy="6028760"/>
          </a:xfrm>
          <a:prstGeom prst="rect">
            <a:avLst/>
          </a:prstGeom>
        </p:spPr>
      </p:pic>
      <p:pic>
        <p:nvPicPr>
          <p:cNvPr id="7" name="object 9">
            <a:extLst>
              <a:ext uri="{FF2B5EF4-FFF2-40B4-BE49-F238E27FC236}">
                <a16:creationId xmlns:a16="http://schemas.microsoft.com/office/drawing/2014/main" id="{9B76D056-9433-4D94-B973-8C4E119B3F9D}"/>
              </a:ext>
            </a:extLst>
          </p:cNvPr>
          <p:cNvPicPr/>
          <p:nvPr userDrawn="1"/>
        </p:nvPicPr>
        <p:blipFill>
          <a:blip r:embed="rId3" cstate="email">
            <a:extLst>
              <a:ext uri="{28A0092B-C50C-407E-A947-70E740481C1C}">
                <a14:useLocalDpi xmlns:a14="http://schemas.microsoft.com/office/drawing/2010/main"/>
              </a:ext>
            </a:extLst>
          </a:blip>
          <a:stretch>
            <a:fillRect/>
          </a:stretch>
        </p:blipFill>
        <p:spPr>
          <a:xfrm>
            <a:off x="9376284" y="1041498"/>
            <a:ext cx="4420136" cy="6003458"/>
          </a:xfrm>
          <a:prstGeom prst="rect">
            <a:avLst/>
          </a:prstGeom>
        </p:spPr>
      </p:pic>
      <p:pic>
        <p:nvPicPr>
          <p:cNvPr id="8" name="Picture 7" descr="A picture containing nature, ocean floor&#10;&#10;Description automatically generated">
            <a:extLst>
              <a:ext uri="{FF2B5EF4-FFF2-40B4-BE49-F238E27FC236}">
                <a16:creationId xmlns:a16="http://schemas.microsoft.com/office/drawing/2014/main" id="{21E08F61-8CBD-400F-8818-3A4BBC90888A}"/>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4584432" y="1041498"/>
            <a:ext cx="4609612" cy="6028760"/>
          </a:xfrm>
          <a:prstGeom prst="rect">
            <a:avLst/>
          </a:prstGeom>
        </p:spPr>
      </p:pic>
    </p:spTree>
    <p:extLst>
      <p:ext uri="{BB962C8B-B14F-4D97-AF65-F5344CB8AC3E}">
        <p14:creationId xmlns:p14="http://schemas.microsoft.com/office/powerpoint/2010/main" val="24769133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39A39697-AA20-4694-8F30-6F23ADC42F9E}"/>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1981200"/>
            <a:ext cx="13817600" cy="48781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98220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962451" y="1219200"/>
            <a:ext cx="5189759" cy="492443"/>
          </a:xfrm>
        </p:spPr>
        <p:txBody>
          <a:bodyPr lIns="0" tIns="0" rIns="0" bIns="0"/>
          <a:lstStyle>
            <a:lvl1pPr>
              <a:defRPr sz="3200" b="1" i="0">
                <a:solidFill>
                  <a:schemeClr val="accent1">
                    <a:lumMod val="50000"/>
                  </a:schemeClr>
                </a:solidFill>
                <a:latin typeface="Century Schoolbook" panose="02040604050505020304" pitchFamily="18" charset="0"/>
                <a:cs typeface="Arial"/>
              </a:defRPr>
            </a:lvl1pPr>
          </a:lstStyle>
          <a:p>
            <a:endParaRPr/>
          </a:p>
        </p:txBody>
      </p:sp>
      <p:sp>
        <p:nvSpPr>
          <p:cNvPr id="3" name="Holder 3"/>
          <p:cNvSpPr>
            <a:spLocks noGrp="1"/>
          </p:cNvSpPr>
          <p:nvPr>
            <p:ph type="body" idx="1"/>
          </p:nvPr>
        </p:nvSpPr>
        <p:spPr>
          <a:xfrm>
            <a:off x="962451" y="1795817"/>
            <a:ext cx="8959631" cy="430887"/>
          </a:xfrm>
        </p:spPr>
        <p:txBody>
          <a:bodyPr lIns="0" tIns="0" rIns="0" bIns="0"/>
          <a:lstStyle>
            <a:lvl1pPr>
              <a:defRPr sz="2800" b="1" i="0">
                <a:solidFill>
                  <a:schemeClr val="tx1"/>
                </a:solidFill>
                <a:latin typeface="Century Schoolbook" panose="02040604050505020304" pitchFamily="18" charset="0"/>
                <a:cs typeface="Arial"/>
              </a:defRPr>
            </a:lvl1pPr>
          </a:lstStyle>
          <a:p>
            <a:endParaRPr/>
          </a:p>
        </p:txBody>
      </p:sp>
      <p:sp>
        <p:nvSpPr>
          <p:cNvPr id="7" name="object 6">
            <a:extLst>
              <a:ext uri="{FF2B5EF4-FFF2-40B4-BE49-F238E27FC236}">
                <a16:creationId xmlns:a16="http://schemas.microsoft.com/office/drawing/2014/main" id="{C308D2BA-3313-4B1C-9006-D051B66E56D2}"/>
              </a:ext>
            </a:extLst>
          </p:cNvPr>
          <p:cNvSpPr txBox="1">
            <a:spLocks/>
          </p:cNvSpPr>
          <p:nvPr userDrawn="1"/>
        </p:nvSpPr>
        <p:spPr>
          <a:xfrm>
            <a:off x="7670800" y="7365714"/>
            <a:ext cx="759385" cy="269689"/>
          </a:xfrm>
          <a:prstGeom prst="rect">
            <a:avLst/>
          </a:prstGeom>
        </p:spPr>
        <p:txBody>
          <a:bodyPr vert="horz" wrap="square" lIns="0" tIns="0" rIns="0" bIns="0" rtlCol="0">
            <a:spAutoFit/>
          </a:bodyPr>
          <a:lstStyle>
            <a:defPPr>
              <a:defRPr lang="en-US"/>
            </a:defPPr>
            <a:lvl1pPr marL="0" algn="l" defTabSz="914400" rtl="0" eaLnBrk="1" latinLnBrk="0" hangingPunct="1">
              <a:defRPr sz="2000" b="1" i="0" kern="1200">
                <a:solidFill>
                  <a:srgbClr val="005644"/>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3179">
              <a:lnSpc>
                <a:spcPts val="2051"/>
              </a:lnSpc>
            </a:pPr>
            <a:fld id="{81D60167-4931-47E6-BA6A-407CBD079E47}" type="slidenum">
              <a:rPr lang="en-US" smtClean="0">
                <a:solidFill>
                  <a:schemeClr val="bg1"/>
                </a:solidFill>
                <a:latin typeface="Century Schoolbook" panose="02040604050505020304" pitchFamily="18" charset="0"/>
              </a:rPr>
              <a:pPr marL="43179">
                <a:lnSpc>
                  <a:spcPts val="2051"/>
                </a:lnSpc>
              </a:pPr>
              <a:t>‹#›</a:t>
            </a:fld>
            <a:endParaRPr lang="en-US" dirty="0">
              <a:solidFill>
                <a:schemeClr val="bg1"/>
              </a:solidFill>
              <a:latin typeface="Century Schoolbook" panose="02040604050505020304" pitchFamily="18" charset="0"/>
            </a:endParaRPr>
          </a:p>
        </p:txBody>
      </p:sp>
      <p:sp>
        <p:nvSpPr>
          <p:cNvPr id="6" name="TextBox 5">
            <a:extLst>
              <a:ext uri="{FF2B5EF4-FFF2-40B4-BE49-F238E27FC236}">
                <a16:creationId xmlns:a16="http://schemas.microsoft.com/office/drawing/2014/main" id="{0555FBE3-C189-4F2B-AF43-5E06E0A11C60}"/>
              </a:ext>
            </a:extLst>
          </p:cNvPr>
          <p:cNvSpPr txBox="1"/>
          <p:nvPr userDrawn="1"/>
        </p:nvSpPr>
        <p:spPr>
          <a:xfrm>
            <a:off x="489266" y="7315893"/>
            <a:ext cx="6495734" cy="369332"/>
          </a:xfrm>
          <a:prstGeom prst="rect">
            <a:avLst/>
          </a:prstGeom>
          <a:noFill/>
        </p:spPr>
        <p:txBody>
          <a:bodyPr wrap="square" rtlCol="0">
            <a:spAutoFit/>
          </a:bodyPr>
          <a:lstStyle/>
          <a:p>
            <a:pPr algn="l"/>
            <a:r>
              <a:rPr lang="en-US" b="1" dirty="0">
                <a:solidFill>
                  <a:schemeClr val="bg1"/>
                </a:solidFill>
                <a:latin typeface="Century Schoolbook" panose="02040604050505020304" pitchFamily="18" charset="0"/>
              </a:rPr>
              <a:t>Michigan CREP Signup Process Training</a:t>
            </a:r>
          </a:p>
        </p:txBody>
      </p:sp>
      <p:sp>
        <p:nvSpPr>
          <p:cNvPr id="9" name="Holder 6">
            <a:extLst>
              <a:ext uri="{FF2B5EF4-FFF2-40B4-BE49-F238E27FC236}">
                <a16:creationId xmlns:a16="http://schemas.microsoft.com/office/drawing/2014/main" id="{FA42830A-99BD-42F8-A397-51FA8F3620C5}"/>
              </a:ext>
            </a:extLst>
          </p:cNvPr>
          <p:cNvSpPr>
            <a:spLocks noGrp="1"/>
          </p:cNvSpPr>
          <p:nvPr>
            <p:ph type="dt" sz="half" idx="6"/>
          </p:nvPr>
        </p:nvSpPr>
        <p:spPr>
          <a:xfrm>
            <a:off x="11861800" y="7365715"/>
            <a:ext cx="1654048" cy="215444"/>
          </a:xfrm>
        </p:spPr>
        <p:txBody>
          <a:bodyPr lIns="0" tIns="0" rIns="0" bIns="0"/>
          <a:lstStyle>
            <a:lvl1pPr algn="l">
              <a:defRPr>
                <a:solidFill>
                  <a:schemeClr val="bg1"/>
                </a:solidFill>
              </a:defRPr>
            </a:lvl1pPr>
          </a:lstStyle>
          <a:p>
            <a:fld id="{1D8BD707-D9CF-40AE-B4C6-C98DA3205C09}" type="datetimeFigureOut">
              <a:rPr lang="en-US" smtClean="0"/>
              <a:pPr/>
              <a:t>8/24/2022</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pic>
        <p:nvPicPr>
          <p:cNvPr id="5" name="Picture 4" descr="A picture containing outdoor, grass, nature, dirt&#10;&#10;Description automatically generated">
            <a:extLst>
              <a:ext uri="{FF2B5EF4-FFF2-40B4-BE49-F238E27FC236}">
                <a16:creationId xmlns:a16="http://schemas.microsoft.com/office/drawing/2014/main" id="{B4F62C05-1CA6-4539-8613-E842AAD5227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689600" y="1143000"/>
            <a:ext cx="8030620" cy="5988867"/>
          </a:xfrm>
          <a:prstGeom prst="rect">
            <a:avLst/>
          </a:prstGeom>
        </p:spPr>
      </p:pic>
    </p:spTree>
    <p:extLst>
      <p:ext uri="{BB962C8B-B14F-4D97-AF65-F5344CB8AC3E}">
        <p14:creationId xmlns:p14="http://schemas.microsoft.com/office/powerpoint/2010/main" val="22715077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pic>
        <p:nvPicPr>
          <p:cNvPr id="8" name="Picture 7" descr="A close up of a lush green field&#10;&#10;Description automatically generated">
            <a:extLst>
              <a:ext uri="{FF2B5EF4-FFF2-40B4-BE49-F238E27FC236}">
                <a16:creationId xmlns:a16="http://schemas.microsoft.com/office/drawing/2014/main" id="{9DA9DEF7-6E0C-4C1F-B18A-9E825B5D952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38160" y="1136650"/>
            <a:ext cx="5406549" cy="3241505"/>
          </a:xfrm>
          <a:prstGeom prst="rect">
            <a:avLst/>
          </a:prstGeom>
        </p:spPr>
      </p:pic>
      <p:sp>
        <p:nvSpPr>
          <p:cNvPr id="9" name="Rectangle 8">
            <a:extLst>
              <a:ext uri="{FF2B5EF4-FFF2-40B4-BE49-F238E27FC236}">
                <a16:creationId xmlns:a16="http://schemas.microsoft.com/office/drawing/2014/main" id="{FDB058E7-0717-475D-A490-AAFEB3662B96}"/>
              </a:ext>
            </a:extLst>
          </p:cNvPr>
          <p:cNvSpPr/>
          <p:nvPr userDrawn="1"/>
        </p:nvSpPr>
        <p:spPr>
          <a:xfrm>
            <a:off x="0" y="0"/>
            <a:ext cx="13817600" cy="9144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0" name="Picture 2" descr="USDA_REVs-01__1511198946214">
            <a:extLst>
              <a:ext uri="{FF2B5EF4-FFF2-40B4-BE49-F238E27FC236}">
                <a16:creationId xmlns:a16="http://schemas.microsoft.com/office/drawing/2014/main" id="{92A1BBC3-3753-4619-994E-E95CEC82428B}"/>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573440" y="222249"/>
            <a:ext cx="1438275" cy="458788"/>
          </a:xfrm>
          <a:prstGeom prst="rect">
            <a:avLst/>
          </a:prstGeom>
          <a:noFill/>
          <a:ln>
            <a:noFill/>
          </a:ln>
          <a:effectLst/>
          <a:extLst>
            <a:ext uri="{909E8E84-426E-40DD-AFC4-6F175D3DCCD1}">
              <a14:hiddenFill xmlns:a14="http://schemas.microsoft.com/office/drawing/2010/main">
                <a:solidFill>
                  <a:srgbClr val="003A63"/>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3" name="Holder 3"/>
          <p:cNvSpPr>
            <a:spLocks noGrp="1"/>
          </p:cNvSpPr>
          <p:nvPr>
            <p:ph type="dt" sz="half" idx="6"/>
          </p:nvPr>
        </p:nvSpPr>
        <p:spPr/>
        <p:txBody>
          <a:bodyPr lIns="0" tIns="0" rIns="0" bIns="0"/>
          <a:lstStyle>
            <a:lvl1pPr algn="l">
              <a:defRPr>
                <a:solidFill>
                  <a:schemeClr val="bg1"/>
                </a:solidFill>
              </a:defRPr>
            </a:lvl1pPr>
          </a:lstStyle>
          <a:p>
            <a:fld id="{1D8BD707-D9CF-40AE-B4C6-C98DA3205C09}" type="datetimeFigureOut">
              <a:rPr lang="en-US" smtClean="0"/>
              <a:pPr/>
              <a:t>8/24/2022</a:t>
            </a:fld>
            <a:endParaRPr lang="en-US" dirty="0"/>
          </a:p>
        </p:txBody>
      </p:sp>
      <p:pic>
        <p:nvPicPr>
          <p:cNvPr id="6" name="Picture 5" descr="A bird standing on a grassy field&#10;&#10;Description automatically generated">
            <a:extLst>
              <a:ext uri="{FF2B5EF4-FFF2-40B4-BE49-F238E27FC236}">
                <a16:creationId xmlns:a16="http://schemas.microsoft.com/office/drawing/2014/main" id="{7232ADD5-DFF8-4018-B1B1-E36683D5C31B}"/>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10161" y="1136650"/>
            <a:ext cx="7985761" cy="6026150"/>
          </a:xfrm>
          <a:prstGeom prst="rect">
            <a:avLst/>
          </a:prstGeom>
        </p:spPr>
      </p:pic>
      <p:pic>
        <p:nvPicPr>
          <p:cNvPr id="5" name="Picture 4">
            <a:extLst>
              <a:ext uri="{FF2B5EF4-FFF2-40B4-BE49-F238E27FC236}">
                <a16:creationId xmlns:a16="http://schemas.microsoft.com/office/drawing/2014/main" id="{17B35D11-4B16-41E5-AFD1-8935456964E5}"/>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8128000" y="4500134"/>
            <a:ext cx="5416709" cy="2662665"/>
          </a:xfrm>
          <a:prstGeom prst="rect">
            <a:avLst/>
          </a:prstGeom>
        </p:spPr>
      </p:pic>
      <p:sp>
        <p:nvSpPr>
          <p:cNvPr id="2" name="TextBox 1">
            <a:extLst>
              <a:ext uri="{FF2B5EF4-FFF2-40B4-BE49-F238E27FC236}">
                <a16:creationId xmlns:a16="http://schemas.microsoft.com/office/drawing/2014/main" id="{991EF0B5-5EF7-42E3-842C-A667F5DD194D}"/>
              </a:ext>
            </a:extLst>
          </p:cNvPr>
          <p:cNvSpPr txBox="1"/>
          <p:nvPr userDrawn="1"/>
        </p:nvSpPr>
        <p:spPr>
          <a:xfrm>
            <a:off x="0" y="7315200"/>
            <a:ext cx="13817600" cy="457200"/>
          </a:xfrm>
          <a:prstGeom prst="rect">
            <a:avLst/>
          </a:prstGeom>
          <a:solidFill>
            <a:schemeClr val="tx2">
              <a:lumMod val="75000"/>
            </a:schemeClr>
          </a:solidFill>
        </p:spPr>
        <p:txBody>
          <a:bodyPr wrap="square" rtlCol="0">
            <a:spAutoFit/>
          </a:bodyPr>
          <a:lstStyle/>
          <a:p>
            <a:endParaRPr lang="en-US" dirty="0"/>
          </a:p>
        </p:txBody>
      </p:sp>
      <p:pic>
        <p:nvPicPr>
          <p:cNvPr id="12" name="Picture 2">
            <a:extLst>
              <a:ext uri="{FF2B5EF4-FFF2-40B4-BE49-F238E27FC236}">
                <a16:creationId xmlns:a16="http://schemas.microsoft.com/office/drawing/2014/main" id="{6A279B8E-D1E7-43F3-8C09-0F8665362021}"/>
              </a:ext>
            </a:extLst>
          </p:cNvPr>
          <p:cNvPicPr>
            <a:picLocks noChangeAspect="1" noChangeArrowheads="1"/>
          </p:cNvPicPr>
          <p:nvPr userDrawn="1"/>
        </p:nvPicPr>
        <p:blipFill>
          <a:blip r:embed="rId6" cstate="email">
            <a:extLst>
              <a:ext uri="{28A0092B-C50C-407E-A947-70E740481C1C}">
                <a14:useLocalDpi xmlns:a14="http://schemas.microsoft.com/office/drawing/2010/main"/>
              </a:ext>
            </a:extLst>
          </a:blip>
          <a:stretch>
            <a:fillRect/>
          </a:stretch>
        </p:blipFill>
        <p:spPr bwMode="auto">
          <a:xfrm>
            <a:off x="10831274" y="97365"/>
            <a:ext cx="2362200" cy="652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object 6">
            <a:extLst>
              <a:ext uri="{FF2B5EF4-FFF2-40B4-BE49-F238E27FC236}">
                <a16:creationId xmlns:a16="http://schemas.microsoft.com/office/drawing/2014/main" id="{43F3787B-C195-4AB6-8FC0-5087F4AEAE3A}"/>
              </a:ext>
            </a:extLst>
          </p:cNvPr>
          <p:cNvSpPr txBox="1">
            <a:spLocks/>
          </p:cNvSpPr>
          <p:nvPr userDrawn="1"/>
        </p:nvSpPr>
        <p:spPr>
          <a:xfrm>
            <a:off x="6510057" y="7368841"/>
            <a:ext cx="759385" cy="269689"/>
          </a:xfrm>
          <a:prstGeom prst="rect">
            <a:avLst/>
          </a:prstGeom>
        </p:spPr>
        <p:txBody>
          <a:bodyPr vert="horz" wrap="square" lIns="0" tIns="0" rIns="0" bIns="0" rtlCol="0">
            <a:spAutoFit/>
          </a:bodyPr>
          <a:lstStyle>
            <a:defPPr>
              <a:defRPr lang="en-US"/>
            </a:defPPr>
            <a:lvl1pPr marL="0" algn="l" defTabSz="914400" rtl="0" eaLnBrk="1" latinLnBrk="0" hangingPunct="1">
              <a:defRPr sz="2000" b="1" i="0" kern="1200">
                <a:solidFill>
                  <a:srgbClr val="005644"/>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3179">
              <a:lnSpc>
                <a:spcPts val="2051"/>
              </a:lnSpc>
            </a:pPr>
            <a:fld id="{81D60167-4931-47E6-BA6A-407CBD079E47}" type="slidenum">
              <a:rPr lang="en-US" smtClean="0">
                <a:solidFill>
                  <a:schemeClr val="bg1"/>
                </a:solidFill>
                <a:latin typeface="Century Schoolbook" panose="02040604050505020304" pitchFamily="18" charset="0"/>
              </a:rPr>
              <a:pPr marL="43179">
                <a:lnSpc>
                  <a:spcPts val="2051"/>
                </a:lnSpc>
              </a:pPr>
              <a:t>‹#›</a:t>
            </a:fld>
            <a:endParaRPr lang="en-US" dirty="0">
              <a:solidFill>
                <a:schemeClr val="bg1"/>
              </a:solidFill>
              <a:latin typeface="Century Schoolbook" panose="02040604050505020304" pitchFamily="18" charset="0"/>
            </a:endParaRPr>
          </a:p>
        </p:txBody>
      </p:sp>
    </p:spTree>
    <p:extLst>
      <p:ext uri="{BB962C8B-B14F-4D97-AF65-F5344CB8AC3E}">
        <p14:creationId xmlns:p14="http://schemas.microsoft.com/office/powerpoint/2010/main" val="10327928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1_Blan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DB058E7-0717-475D-A490-AAFEB3662B96}"/>
              </a:ext>
            </a:extLst>
          </p:cNvPr>
          <p:cNvSpPr/>
          <p:nvPr userDrawn="1"/>
        </p:nvSpPr>
        <p:spPr>
          <a:xfrm>
            <a:off x="0" y="0"/>
            <a:ext cx="13817600" cy="9144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0" name="Picture 2" descr="USDA_REVs-01__1511198946214">
            <a:extLst>
              <a:ext uri="{FF2B5EF4-FFF2-40B4-BE49-F238E27FC236}">
                <a16:creationId xmlns:a16="http://schemas.microsoft.com/office/drawing/2014/main" id="{92A1BBC3-3753-4619-994E-E95CEC82428B}"/>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573440" y="222249"/>
            <a:ext cx="1438275" cy="458788"/>
          </a:xfrm>
          <a:prstGeom prst="rect">
            <a:avLst/>
          </a:prstGeom>
          <a:noFill/>
          <a:ln>
            <a:noFill/>
          </a:ln>
          <a:effectLst/>
          <a:extLst>
            <a:ext uri="{909E8E84-426E-40DD-AFC4-6F175D3DCCD1}">
              <a14:hiddenFill xmlns:a14="http://schemas.microsoft.com/office/drawing/2010/main">
                <a:solidFill>
                  <a:srgbClr val="003A63"/>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3" name="Holder 3"/>
          <p:cNvSpPr>
            <a:spLocks noGrp="1"/>
          </p:cNvSpPr>
          <p:nvPr>
            <p:ph type="dt" sz="half" idx="6"/>
          </p:nvPr>
        </p:nvSpPr>
        <p:spPr/>
        <p:txBody>
          <a:bodyPr lIns="0" tIns="0" rIns="0" bIns="0"/>
          <a:lstStyle>
            <a:lvl1pPr algn="l">
              <a:defRPr>
                <a:solidFill>
                  <a:schemeClr val="bg1"/>
                </a:solidFill>
              </a:defRPr>
            </a:lvl1pPr>
          </a:lstStyle>
          <a:p>
            <a:fld id="{1D8BD707-D9CF-40AE-B4C6-C98DA3205C09}" type="datetimeFigureOut">
              <a:rPr lang="en-US" smtClean="0"/>
              <a:pPr/>
              <a:t>8/24/2022</a:t>
            </a:fld>
            <a:endParaRPr lang="en-US" dirty="0"/>
          </a:p>
        </p:txBody>
      </p:sp>
      <p:sp>
        <p:nvSpPr>
          <p:cNvPr id="2" name="TextBox 1">
            <a:extLst>
              <a:ext uri="{FF2B5EF4-FFF2-40B4-BE49-F238E27FC236}">
                <a16:creationId xmlns:a16="http://schemas.microsoft.com/office/drawing/2014/main" id="{991EF0B5-5EF7-42E3-842C-A667F5DD194D}"/>
              </a:ext>
            </a:extLst>
          </p:cNvPr>
          <p:cNvSpPr txBox="1"/>
          <p:nvPr userDrawn="1"/>
        </p:nvSpPr>
        <p:spPr>
          <a:xfrm>
            <a:off x="0" y="7315200"/>
            <a:ext cx="13817600" cy="457200"/>
          </a:xfrm>
          <a:prstGeom prst="rect">
            <a:avLst/>
          </a:prstGeom>
          <a:solidFill>
            <a:schemeClr val="tx2">
              <a:lumMod val="75000"/>
            </a:schemeClr>
          </a:solidFill>
        </p:spPr>
        <p:txBody>
          <a:bodyPr wrap="square" rtlCol="0">
            <a:spAutoFit/>
          </a:bodyPr>
          <a:lstStyle/>
          <a:p>
            <a:endParaRPr lang="en-US" dirty="0"/>
          </a:p>
        </p:txBody>
      </p:sp>
      <p:pic>
        <p:nvPicPr>
          <p:cNvPr id="12" name="Picture 2">
            <a:extLst>
              <a:ext uri="{FF2B5EF4-FFF2-40B4-BE49-F238E27FC236}">
                <a16:creationId xmlns:a16="http://schemas.microsoft.com/office/drawing/2014/main" id="{6A279B8E-D1E7-43F3-8C09-0F8665362021}"/>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tretch>
            <a:fillRect/>
          </a:stretch>
        </p:blipFill>
        <p:spPr bwMode="auto">
          <a:xfrm>
            <a:off x="10831274" y="97365"/>
            <a:ext cx="2362200" cy="652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descr="A picture containing tree, grass, outdoor, river&#10;&#10;Description automatically generated">
            <a:extLst>
              <a:ext uri="{FF2B5EF4-FFF2-40B4-BE49-F238E27FC236}">
                <a16:creationId xmlns:a16="http://schemas.microsoft.com/office/drawing/2014/main" id="{8CA05EF5-31A7-41D8-8550-FFA7604B4B0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148318" y="4364380"/>
            <a:ext cx="5313681" cy="2785982"/>
          </a:xfrm>
          <a:prstGeom prst="rect">
            <a:avLst/>
          </a:prstGeom>
        </p:spPr>
      </p:pic>
      <p:pic>
        <p:nvPicPr>
          <p:cNvPr id="13" name="Picture 12" descr="A picture containing nature, ocean floor&#10;&#10;Description automatically generated">
            <a:extLst>
              <a:ext uri="{FF2B5EF4-FFF2-40B4-BE49-F238E27FC236}">
                <a16:creationId xmlns:a16="http://schemas.microsoft.com/office/drawing/2014/main" id="{76A717C7-A480-42BD-8A9D-05817D9C99C0}"/>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8148318" y="1079237"/>
            <a:ext cx="5313681" cy="3120305"/>
          </a:xfrm>
          <a:prstGeom prst="rect">
            <a:avLst/>
          </a:prstGeom>
        </p:spPr>
      </p:pic>
      <p:pic>
        <p:nvPicPr>
          <p:cNvPr id="5" name="Picture 4" descr="A field of flowers&#10;&#10;Description automatically generated with low confidence">
            <a:extLst>
              <a:ext uri="{FF2B5EF4-FFF2-40B4-BE49-F238E27FC236}">
                <a16:creationId xmlns:a16="http://schemas.microsoft.com/office/drawing/2014/main" id="{A7582DA6-B371-443C-9862-FD10C098F72C}"/>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26999" y="1079236"/>
            <a:ext cx="7848601" cy="6071125"/>
          </a:xfrm>
          <a:prstGeom prst="rect">
            <a:avLst/>
          </a:prstGeom>
        </p:spPr>
      </p:pic>
    </p:spTree>
    <p:extLst>
      <p:ext uri="{BB962C8B-B14F-4D97-AF65-F5344CB8AC3E}">
        <p14:creationId xmlns:p14="http://schemas.microsoft.com/office/powerpoint/2010/main" val="14494894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5130776" y="1505258"/>
            <a:ext cx="3556046" cy="492443"/>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962450" y="4054926"/>
            <a:ext cx="11892697" cy="430887"/>
          </a:xfrm>
          <a:prstGeom prst="rect">
            <a:avLst/>
          </a:prstGeom>
        </p:spPr>
        <p:txBody>
          <a:bodyPr wrap="square" lIns="0" tIns="0" rIns="0" bIns="0">
            <a:spAutoFit/>
          </a:bodyPr>
          <a:lstStyle>
            <a:lvl1pPr>
              <a:defRPr b="0" i="0">
                <a:solidFill>
                  <a:schemeClr val="tx1"/>
                </a:solidFill>
              </a:defRPr>
            </a:lvl1pPr>
          </a:lstStyle>
          <a:p>
            <a:endParaRPr/>
          </a:p>
        </p:txBody>
      </p:sp>
      <p:sp>
        <p:nvSpPr>
          <p:cNvPr id="6" name="Holder 6"/>
          <p:cNvSpPr>
            <a:spLocks noGrp="1"/>
          </p:cNvSpPr>
          <p:nvPr>
            <p:ph type="sldNum" sz="quarter" idx="7"/>
          </p:nvPr>
        </p:nvSpPr>
        <p:spPr>
          <a:xfrm>
            <a:off x="6451600" y="7420344"/>
            <a:ext cx="670046" cy="260071"/>
          </a:xfrm>
          <a:prstGeom prst="rect">
            <a:avLst/>
          </a:prstGeom>
        </p:spPr>
        <p:txBody>
          <a:bodyPr lIns="0" tIns="0" rIns="0" bIns="0"/>
          <a:lstStyle>
            <a:lvl1pPr>
              <a:defRPr sz="2000" b="1" i="0">
                <a:solidFill>
                  <a:srgbClr val="005644"/>
                </a:solidFill>
                <a:latin typeface="Calibri"/>
                <a:cs typeface="Calibri"/>
              </a:defRPr>
            </a:lvl1pPr>
          </a:lstStyle>
          <a:p>
            <a:pPr marL="12699">
              <a:lnSpc>
                <a:spcPts val="2005"/>
              </a:lnSpc>
            </a:pPr>
            <a:fld id="{81D60167-4931-47E6-BA6A-407CBD079E47}" type="slidenum">
              <a:rPr smtClean="0">
                <a:solidFill>
                  <a:schemeClr val="bg1"/>
                </a:solidFill>
              </a:rPr>
              <a:pPr marL="12699">
                <a:lnSpc>
                  <a:spcPts val="2005"/>
                </a:lnSpc>
              </a:pPr>
              <a:t>‹#›</a:t>
            </a:fld>
            <a:endParaRPr dirty="0">
              <a:solidFill>
                <a:schemeClr val="bg1"/>
              </a:solidFill>
            </a:endParaRPr>
          </a:p>
        </p:txBody>
      </p:sp>
    </p:spTree>
    <p:extLst>
      <p:ext uri="{BB962C8B-B14F-4D97-AF65-F5344CB8AC3E}">
        <p14:creationId xmlns:p14="http://schemas.microsoft.com/office/powerpoint/2010/main" val="616105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962451" y="1219200"/>
            <a:ext cx="5189759" cy="492443"/>
          </a:xfrm>
        </p:spPr>
        <p:txBody>
          <a:bodyPr lIns="0" tIns="0" rIns="0" bIns="0"/>
          <a:lstStyle>
            <a:lvl1pPr>
              <a:defRPr sz="3200" b="1" i="0">
                <a:solidFill>
                  <a:schemeClr val="accent1">
                    <a:lumMod val="50000"/>
                  </a:schemeClr>
                </a:solidFill>
                <a:latin typeface="Century Schoolbook" panose="02040604050505020304" pitchFamily="18" charset="0"/>
                <a:cs typeface="Arial"/>
              </a:defRPr>
            </a:lvl1pPr>
          </a:lstStyle>
          <a:p>
            <a:endParaRPr dirty="0"/>
          </a:p>
        </p:txBody>
      </p:sp>
      <p:sp>
        <p:nvSpPr>
          <p:cNvPr id="3" name="Holder 3"/>
          <p:cNvSpPr>
            <a:spLocks noGrp="1"/>
          </p:cNvSpPr>
          <p:nvPr>
            <p:ph type="body" idx="1"/>
          </p:nvPr>
        </p:nvSpPr>
        <p:spPr>
          <a:xfrm>
            <a:off x="962451" y="1795817"/>
            <a:ext cx="8959631" cy="430887"/>
          </a:xfrm>
        </p:spPr>
        <p:txBody>
          <a:bodyPr lIns="0" tIns="0" rIns="0" bIns="0"/>
          <a:lstStyle>
            <a:lvl1pPr>
              <a:defRPr sz="2800" b="1" i="0">
                <a:solidFill>
                  <a:schemeClr val="tx1"/>
                </a:solidFill>
                <a:latin typeface="Century Schoolbook" panose="02040604050505020304" pitchFamily="18" charset="0"/>
                <a:cs typeface="Arial"/>
              </a:defRPr>
            </a:lvl1pPr>
          </a:lstStyle>
          <a:p>
            <a:endParaRPr/>
          </a:p>
        </p:txBody>
      </p:sp>
      <p:sp>
        <p:nvSpPr>
          <p:cNvPr id="7" name="object 6">
            <a:extLst>
              <a:ext uri="{FF2B5EF4-FFF2-40B4-BE49-F238E27FC236}">
                <a16:creationId xmlns:a16="http://schemas.microsoft.com/office/drawing/2014/main" id="{C308D2BA-3313-4B1C-9006-D051B66E56D2}"/>
              </a:ext>
            </a:extLst>
          </p:cNvPr>
          <p:cNvSpPr txBox="1">
            <a:spLocks/>
          </p:cNvSpPr>
          <p:nvPr userDrawn="1"/>
        </p:nvSpPr>
        <p:spPr>
          <a:xfrm>
            <a:off x="13309600" y="7426511"/>
            <a:ext cx="759385" cy="269689"/>
          </a:xfrm>
          <a:prstGeom prst="rect">
            <a:avLst/>
          </a:prstGeom>
        </p:spPr>
        <p:txBody>
          <a:bodyPr vert="horz" wrap="square" lIns="0" tIns="0" rIns="0" bIns="0" rtlCol="0">
            <a:spAutoFit/>
          </a:bodyPr>
          <a:lstStyle>
            <a:defPPr>
              <a:defRPr lang="en-US"/>
            </a:defPPr>
            <a:lvl1pPr marL="0" algn="l" defTabSz="914400" rtl="0" eaLnBrk="1" latinLnBrk="0" hangingPunct="1">
              <a:defRPr sz="2000" b="1" i="0" kern="1200">
                <a:solidFill>
                  <a:srgbClr val="005644"/>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3179">
              <a:lnSpc>
                <a:spcPts val="2051"/>
              </a:lnSpc>
            </a:pPr>
            <a:fld id="{81D60167-4931-47E6-BA6A-407CBD079E47}" type="slidenum">
              <a:rPr lang="en-US" smtClean="0">
                <a:solidFill>
                  <a:schemeClr val="bg1"/>
                </a:solidFill>
                <a:latin typeface="Century Schoolbook" panose="02040604050505020304" pitchFamily="18" charset="0"/>
              </a:rPr>
              <a:pPr marL="43179">
                <a:lnSpc>
                  <a:spcPts val="2051"/>
                </a:lnSpc>
              </a:pPr>
              <a:t>‹#›</a:t>
            </a:fld>
            <a:endParaRPr lang="en-US" dirty="0">
              <a:solidFill>
                <a:schemeClr val="bg1"/>
              </a:solidFill>
              <a:latin typeface="Century Schoolbook" panose="02040604050505020304" pitchFamily="18" charset="0"/>
            </a:endParaRPr>
          </a:p>
        </p:txBody>
      </p:sp>
    </p:spTree>
    <p:extLst>
      <p:ext uri="{BB962C8B-B14F-4D97-AF65-F5344CB8AC3E}">
        <p14:creationId xmlns:p14="http://schemas.microsoft.com/office/powerpoint/2010/main" val="7855358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4404206" y="1328428"/>
            <a:ext cx="4714394" cy="492443"/>
          </a:xfrm>
        </p:spPr>
        <p:txBody>
          <a:bodyPr lIns="0" tIns="0" rIns="0" bIns="0"/>
          <a:lstStyle>
            <a:lvl1pPr>
              <a:defRPr sz="3200" b="1" i="0">
                <a:solidFill>
                  <a:schemeClr val="bg2">
                    <a:lumMod val="10000"/>
                  </a:schemeClr>
                </a:solidFill>
                <a:latin typeface="Century Schoolbook" panose="02040604050505020304" pitchFamily="18" charset="0"/>
                <a:cs typeface="Arial"/>
              </a:defRPr>
            </a:lvl1pPr>
          </a:lstStyle>
          <a:p>
            <a:endParaRPr dirty="0"/>
          </a:p>
        </p:txBody>
      </p:sp>
      <p:sp>
        <p:nvSpPr>
          <p:cNvPr id="3" name="Holder 3"/>
          <p:cNvSpPr>
            <a:spLocks noGrp="1"/>
          </p:cNvSpPr>
          <p:nvPr>
            <p:ph sz="half" idx="2"/>
          </p:nvPr>
        </p:nvSpPr>
        <p:spPr>
          <a:xfrm>
            <a:off x="690880" y="1787652"/>
            <a:ext cx="6010656" cy="430887"/>
          </a:xfrm>
          <a:prstGeom prst="rect">
            <a:avLst/>
          </a:prstGeom>
        </p:spPr>
        <p:txBody>
          <a:bodyPr wrap="square" lIns="0" tIns="0" rIns="0" bIns="0">
            <a:spAutoFit/>
          </a:bodyPr>
          <a:lstStyle>
            <a:lvl1pPr>
              <a:defRPr>
                <a:solidFill>
                  <a:schemeClr val="tx1"/>
                </a:solidFill>
                <a:latin typeface="Century Schoolbook" panose="02040604050505020304" pitchFamily="18" charset="0"/>
              </a:defRPr>
            </a:lvl1pPr>
          </a:lstStyle>
          <a:p>
            <a:endParaRPr dirty="0"/>
          </a:p>
        </p:txBody>
      </p:sp>
      <p:sp>
        <p:nvSpPr>
          <p:cNvPr id="4" name="Holder 4"/>
          <p:cNvSpPr>
            <a:spLocks noGrp="1"/>
          </p:cNvSpPr>
          <p:nvPr>
            <p:ph sz="half" idx="3"/>
          </p:nvPr>
        </p:nvSpPr>
        <p:spPr>
          <a:xfrm>
            <a:off x="7116064" y="1787652"/>
            <a:ext cx="6010656" cy="430887"/>
          </a:xfrm>
          <a:prstGeom prst="rect">
            <a:avLst/>
          </a:prstGeom>
        </p:spPr>
        <p:txBody>
          <a:bodyPr wrap="square" lIns="0" tIns="0" rIns="0" bIns="0">
            <a:spAutoFit/>
          </a:bodyPr>
          <a:lstStyle>
            <a:lvl1pPr>
              <a:defRPr>
                <a:solidFill>
                  <a:schemeClr val="tx1"/>
                </a:solidFill>
                <a:latin typeface="Century Schoolbook" panose="02040604050505020304" pitchFamily="18" charset="0"/>
              </a:defRPr>
            </a:lvl1pPr>
          </a:lstStyle>
          <a:p>
            <a:endParaRPr/>
          </a:p>
        </p:txBody>
      </p:sp>
      <p:sp>
        <p:nvSpPr>
          <p:cNvPr id="8" name="object 6">
            <a:extLst>
              <a:ext uri="{FF2B5EF4-FFF2-40B4-BE49-F238E27FC236}">
                <a16:creationId xmlns:a16="http://schemas.microsoft.com/office/drawing/2014/main" id="{6D7625FE-24A7-4A08-9113-F2AF1919DF4C}"/>
              </a:ext>
            </a:extLst>
          </p:cNvPr>
          <p:cNvSpPr txBox="1">
            <a:spLocks/>
          </p:cNvSpPr>
          <p:nvPr userDrawn="1"/>
        </p:nvSpPr>
        <p:spPr>
          <a:xfrm>
            <a:off x="6510057" y="7368841"/>
            <a:ext cx="759385" cy="269689"/>
          </a:xfrm>
          <a:prstGeom prst="rect">
            <a:avLst/>
          </a:prstGeom>
        </p:spPr>
        <p:txBody>
          <a:bodyPr vert="horz" wrap="square" lIns="0" tIns="0" rIns="0" bIns="0" rtlCol="0">
            <a:spAutoFit/>
          </a:bodyPr>
          <a:lstStyle>
            <a:defPPr>
              <a:defRPr lang="en-US"/>
            </a:defPPr>
            <a:lvl1pPr marL="0" algn="l" defTabSz="914400" rtl="0" eaLnBrk="1" latinLnBrk="0" hangingPunct="1">
              <a:defRPr sz="2000" b="1" i="0" kern="1200">
                <a:solidFill>
                  <a:srgbClr val="005644"/>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3179">
              <a:lnSpc>
                <a:spcPts val="2051"/>
              </a:lnSpc>
            </a:pPr>
            <a:fld id="{81D60167-4931-47E6-BA6A-407CBD079E47}" type="slidenum">
              <a:rPr lang="en-US" smtClean="0">
                <a:solidFill>
                  <a:schemeClr val="bg1"/>
                </a:solidFill>
                <a:latin typeface="Century Schoolbook" panose="02040604050505020304" pitchFamily="18" charset="0"/>
              </a:rPr>
              <a:pPr marL="43179">
                <a:lnSpc>
                  <a:spcPts val="2051"/>
                </a:lnSpc>
              </a:pPr>
              <a:t>‹#›</a:t>
            </a:fld>
            <a:endParaRPr lang="en-US" dirty="0">
              <a:solidFill>
                <a:schemeClr val="bg1"/>
              </a:solidFill>
              <a:latin typeface="Century Schoolbook" panose="02040604050505020304" pitchFamily="18" charset="0"/>
            </a:endParaRPr>
          </a:p>
        </p:txBody>
      </p:sp>
    </p:spTree>
    <p:extLst>
      <p:ext uri="{BB962C8B-B14F-4D97-AF65-F5344CB8AC3E}">
        <p14:creationId xmlns:p14="http://schemas.microsoft.com/office/powerpoint/2010/main" val="6352368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3098800" y="1328428"/>
            <a:ext cx="7315200" cy="492443"/>
          </a:xfrm>
        </p:spPr>
        <p:txBody>
          <a:bodyPr lIns="0" tIns="0" rIns="0" bIns="0"/>
          <a:lstStyle>
            <a:lvl1pPr>
              <a:defRPr sz="3200" b="1" i="0">
                <a:solidFill>
                  <a:schemeClr val="bg2">
                    <a:lumMod val="10000"/>
                  </a:schemeClr>
                </a:solidFill>
                <a:latin typeface="Century Schoolbook" panose="02040604050505020304" pitchFamily="18" charset="0"/>
                <a:cs typeface="Arial"/>
              </a:defRPr>
            </a:lvl1pPr>
          </a:lstStyle>
          <a:p>
            <a:endParaRPr dirty="0"/>
          </a:p>
        </p:txBody>
      </p:sp>
      <p:sp>
        <p:nvSpPr>
          <p:cNvPr id="6" name="object 6">
            <a:extLst>
              <a:ext uri="{FF2B5EF4-FFF2-40B4-BE49-F238E27FC236}">
                <a16:creationId xmlns:a16="http://schemas.microsoft.com/office/drawing/2014/main" id="{D3C43119-21C6-4A15-9BF3-85384CD549FA}"/>
              </a:ext>
            </a:extLst>
          </p:cNvPr>
          <p:cNvSpPr txBox="1">
            <a:spLocks/>
          </p:cNvSpPr>
          <p:nvPr userDrawn="1"/>
        </p:nvSpPr>
        <p:spPr>
          <a:xfrm>
            <a:off x="6510057" y="7368841"/>
            <a:ext cx="759385" cy="269689"/>
          </a:xfrm>
          <a:prstGeom prst="rect">
            <a:avLst/>
          </a:prstGeom>
        </p:spPr>
        <p:txBody>
          <a:bodyPr vert="horz" wrap="square" lIns="0" tIns="0" rIns="0" bIns="0" rtlCol="0">
            <a:spAutoFit/>
          </a:bodyPr>
          <a:lstStyle>
            <a:defPPr>
              <a:defRPr lang="en-US"/>
            </a:defPPr>
            <a:lvl1pPr marL="0" algn="l" defTabSz="914400" rtl="0" eaLnBrk="1" latinLnBrk="0" hangingPunct="1">
              <a:defRPr sz="2000" b="1" i="0" kern="1200">
                <a:solidFill>
                  <a:srgbClr val="005644"/>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3179">
              <a:lnSpc>
                <a:spcPts val="2051"/>
              </a:lnSpc>
            </a:pPr>
            <a:fld id="{81D60167-4931-47E6-BA6A-407CBD079E47}" type="slidenum">
              <a:rPr lang="en-US" smtClean="0">
                <a:solidFill>
                  <a:schemeClr val="bg1"/>
                </a:solidFill>
                <a:latin typeface="Century Schoolbook" panose="02040604050505020304" pitchFamily="18" charset="0"/>
              </a:rPr>
              <a:pPr marL="43179">
                <a:lnSpc>
                  <a:spcPts val="2051"/>
                </a:lnSpc>
              </a:pPr>
              <a:t>‹#›</a:t>
            </a:fld>
            <a:endParaRPr lang="en-US" dirty="0">
              <a:solidFill>
                <a:schemeClr val="bg1"/>
              </a:solidFill>
              <a:latin typeface="Century Schoolbook" panose="02040604050505020304" pitchFamily="18" charset="0"/>
            </a:endParaRPr>
          </a:p>
        </p:txBody>
      </p:sp>
    </p:spTree>
    <p:extLst>
      <p:ext uri="{BB962C8B-B14F-4D97-AF65-F5344CB8AC3E}">
        <p14:creationId xmlns:p14="http://schemas.microsoft.com/office/powerpoint/2010/main" val="29759007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4" name="Holder 4"/>
          <p:cNvSpPr>
            <a:spLocks noGrp="1"/>
          </p:cNvSpPr>
          <p:nvPr>
            <p:ph type="sldNum" sz="quarter" idx="7"/>
          </p:nvPr>
        </p:nvSpPr>
        <p:spPr>
          <a:xfrm>
            <a:off x="6573777" y="7044308"/>
            <a:ext cx="670046" cy="260071"/>
          </a:xfrm>
          <a:prstGeom prst="rect">
            <a:avLst/>
          </a:prstGeom>
        </p:spPr>
        <p:txBody>
          <a:bodyPr lIns="0" tIns="0" rIns="0" bIns="0"/>
          <a:lstStyle>
            <a:lvl1pPr>
              <a:defRPr sz="2000" b="1" i="0">
                <a:solidFill>
                  <a:srgbClr val="005644"/>
                </a:solidFill>
                <a:latin typeface="Calibri"/>
                <a:cs typeface="Calibri"/>
              </a:defRPr>
            </a:lvl1pPr>
          </a:lstStyle>
          <a:p>
            <a:pPr marL="12699">
              <a:lnSpc>
                <a:spcPts val="2005"/>
              </a:lnSpc>
            </a:pPr>
            <a:r>
              <a:rPr lang="en-US" dirty="0"/>
              <a:t>1</a:t>
            </a:r>
            <a:fld id="{81D60167-4931-47E6-BA6A-407CBD079E47}" type="slidenum">
              <a:rPr smtClean="0"/>
              <a:pPr marL="12699">
                <a:lnSpc>
                  <a:spcPts val="2005"/>
                </a:lnSpc>
              </a:pPr>
              <a:t>‹#›</a:t>
            </a:fld>
            <a:endParaRPr dirty="0"/>
          </a:p>
        </p:txBody>
      </p:sp>
      <p:sp>
        <p:nvSpPr>
          <p:cNvPr id="9" name="Rectangle 8">
            <a:extLst>
              <a:ext uri="{FF2B5EF4-FFF2-40B4-BE49-F238E27FC236}">
                <a16:creationId xmlns:a16="http://schemas.microsoft.com/office/drawing/2014/main" id="{A6013DC3-6472-4849-9C2B-FC80CA1F865C}"/>
              </a:ext>
            </a:extLst>
          </p:cNvPr>
          <p:cNvSpPr/>
          <p:nvPr userDrawn="1"/>
        </p:nvSpPr>
        <p:spPr>
          <a:xfrm>
            <a:off x="0" y="0"/>
            <a:ext cx="13802360" cy="91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0" name="Picture 2" descr="USDA_REVs-01__1511198946214">
            <a:extLst>
              <a:ext uri="{FF2B5EF4-FFF2-40B4-BE49-F238E27FC236}">
                <a16:creationId xmlns:a16="http://schemas.microsoft.com/office/drawing/2014/main" id="{C9988470-6C8E-4EA9-8B06-6B85CB0E4E28}"/>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573440" y="222249"/>
            <a:ext cx="1438275" cy="458788"/>
          </a:xfrm>
          <a:prstGeom prst="rect">
            <a:avLst/>
          </a:prstGeom>
          <a:noFill/>
          <a:ln>
            <a:noFill/>
          </a:ln>
          <a:effectLst/>
          <a:extLst>
            <a:ext uri="{909E8E84-426E-40DD-AFC4-6F175D3DCCD1}">
              <a14:hiddenFill xmlns:a14="http://schemas.microsoft.com/office/drawing/2010/main">
                <a:solidFill>
                  <a:srgbClr val="003A63"/>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1" name="TextBox 10">
            <a:extLst>
              <a:ext uri="{FF2B5EF4-FFF2-40B4-BE49-F238E27FC236}">
                <a16:creationId xmlns:a16="http://schemas.microsoft.com/office/drawing/2014/main" id="{8A27B58B-9EF2-4A9A-9901-B230D21BE389}"/>
              </a:ext>
            </a:extLst>
          </p:cNvPr>
          <p:cNvSpPr txBox="1"/>
          <p:nvPr userDrawn="1"/>
        </p:nvSpPr>
        <p:spPr>
          <a:xfrm>
            <a:off x="15240" y="7310735"/>
            <a:ext cx="13802360" cy="461665"/>
          </a:xfrm>
          <a:prstGeom prst="rect">
            <a:avLst/>
          </a:prstGeom>
          <a:solidFill>
            <a:schemeClr val="accent3">
              <a:lumMod val="50000"/>
            </a:schemeClr>
          </a:solidFill>
        </p:spPr>
        <p:txBody>
          <a:bodyPr wrap="square" rtlCol="0" anchor="ctr">
            <a:spAutoFit/>
          </a:bodyPr>
          <a:lstStyle/>
          <a:p>
            <a:pPr marL="457189" indent="0">
              <a:spcBef>
                <a:spcPts val="1200"/>
              </a:spcBef>
              <a:spcAft>
                <a:spcPts val="1200"/>
              </a:spcAft>
            </a:pPr>
            <a:endParaRPr lang="en-US" sz="2400" b="1" dirty="0">
              <a:solidFill>
                <a:schemeClr val="bg1"/>
              </a:solidFill>
              <a:latin typeface="Century Schoolbook" panose="02040604050505020304" pitchFamily="18" charset="0"/>
            </a:endParaRPr>
          </a:p>
        </p:txBody>
      </p:sp>
      <p:sp>
        <p:nvSpPr>
          <p:cNvPr id="3" name="Holder 3"/>
          <p:cNvSpPr>
            <a:spLocks noGrp="1"/>
          </p:cNvSpPr>
          <p:nvPr>
            <p:ph type="dt" sz="half" idx="6"/>
          </p:nvPr>
        </p:nvSpPr>
        <p:spPr>
          <a:xfrm>
            <a:off x="11886580" y="7367171"/>
            <a:ext cx="1654048" cy="215444"/>
          </a:xfrm>
        </p:spPr>
        <p:txBody>
          <a:bodyPr lIns="0" tIns="0" rIns="0" bIns="0"/>
          <a:lstStyle>
            <a:lvl1pPr algn="l">
              <a:defRPr>
                <a:solidFill>
                  <a:schemeClr val="bg1"/>
                </a:solidFill>
                <a:latin typeface="Century Schoolbook" panose="02040604050505020304" pitchFamily="18" charset="0"/>
              </a:defRPr>
            </a:lvl1pPr>
          </a:lstStyle>
          <a:p>
            <a:fld id="{1D8BD707-D9CF-40AE-B4C6-C98DA3205C09}" type="datetimeFigureOut">
              <a:rPr lang="en-US" smtClean="0"/>
              <a:pPr/>
              <a:t>8/24/2022</a:t>
            </a:fld>
            <a:endParaRPr lang="en-US" dirty="0"/>
          </a:p>
        </p:txBody>
      </p:sp>
      <p:pic>
        <p:nvPicPr>
          <p:cNvPr id="32" name="Picture 31" descr="A pink flower on a plant&#10;&#10;Description automatically generated">
            <a:extLst>
              <a:ext uri="{FF2B5EF4-FFF2-40B4-BE49-F238E27FC236}">
                <a16:creationId xmlns:a16="http://schemas.microsoft.com/office/drawing/2014/main" id="{2D0533F3-851F-4F09-B034-AA15D3535E2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27000" y="1136649"/>
            <a:ext cx="4114800" cy="6037825"/>
          </a:xfrm>
          <a:prstGeom prst="rect">
            <a:avLst/>
          </a:prstGeom>
        </p:spPr>
      </p:pic>
      <p:pic>
        <p:nvPicPr>
          <p:cNvPr id="34" name="Picture 33" descr="A colorful butterfly on a flower&#10;&#10;Description automatically generated">
            <a:extLst>
              <a:ext uri="{FF2B5EF4-FFF2-40B4-BE49-F238E27FC236}">
                <a16:creationId xmlns:a16="http://schemas.microsoft.com/office/drawing/2014/main" id="{2C2043C0-90DE-4A3A-B463-90E8D57F18D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432299" y="1136648"/>
            <a:ext cx="4305301" cy="6037825"/>
          </a:xfrm>
          <a:prstGeom prst="rect">
            <a:avLst/>
          </a:prstGeom>
        </p:spPr>
      </p:pic>
      <p:pic>
        <p:nvPicPr>
          <p:cNvPr id="36" name="Picture 35" descr="A close up of a turtle&#10;&#10;Description automatically generated">
            <a:extLst>
              <a:ext uri="{FF2B5EF4-FFF2-40B4-BE49-F238E27FC236}">
                <a16:creationId xmlns:a16="http://schemas.microsoft.com/office/drawing/2014/main" id="{54B9E77B-2E69-4230-9E70-19D8F23235A0}"/>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8966200" y="1163565"/>
            <a:ext cx="4549648" cy="5985378"/>
          </a:xfrm>
          <a:prstGeom prst="rect">
            <a:avLst/>
          </a:prstGeom>
        </p:spPr>
      </p:pic>
      <p:sp>
        <p:nvSpPr>
          <p:cNvPr id="12" name="object 6">
            <a:extLst>
              <a:ext uri="{FF2B5EF4-FFF2-40B4-BE49-F238E27FC236}">
                <a16:creationId xmlns:a16="http://schemas.microsoft.com/office/drawing/2014/main" id="{C24CA18B-B9DF-4C2D-A027-4582A7C272BA}"/>
              </a:ext>
            </a:extLst>
          </p:cNvPr>
          <p:cNvSpPr txBox="1">
            <a:spLocks/>
          </p:cNvSpPr>
          <p:nvPr userDrawn="1"/>
        </p:nvSpPr>
        <p:spPr>
          <a:xfrm>
            <a:off x="6510057" y="7368841"/>
            <a:ext cx="759385" cy="269689"/>
          </a:xfrm>
          <a:prstGeom prst="rect">
            <a:avLst/>
          </a:prstGeom>
        </p:spPr>
        <p:txBody>
          <a:bodyPr vert="horz" wrap="square" lIns="0" tIns="0" rIns="0" bIns="0" rtlCol="0">
            <a:spAutoFit/>
          </a:bodyPr>
          <a:lstStyle>
            <a:defPPr>
              <a:defRPr lang="en-US"/>
            </a:defPPr>
            <a:lvl1pPr marL="0" algn="l" defTabSz="914400" rtl="0" eaLnBrk="1" latinLnBrk="0" hangingPunct="1">
              <a:defRPr sz="2000" b="1" i="0" kern="1200">
                <a:solidFill>
                  <a:srgbClr val="005644"/>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3179">
              <a:lnSpc>
                <a:spcPts val="2051"/>
              </a:lnSpc>
            </a:pPr>
            <a:fld id="{81D60167-4931-47E6-BA6A-407CBD079E47}" type="slidenum">
              <a:rPr lang="en-US" smtClean="0">
                <a:solidFill>
                  <a:schemeClr val="bg1"/>
                </a:solidFill>
                <a:latin typeface="Century Schoolbook" panose="02040604050505020304" pitchFamily="18" charset="0"/>
              </a:rPr>
              <a:pPr marL="43179">
                <a:lnSpc>
                  <a:spcPts val="2051"/>
                </a:lnSpc>
              </a:pPr>
              <a:t>‹#›</a:t>
            </a:fld>
            <a:endParaRPr lang="en-US" dirty="0">
              <a:solidFill>
                <a:schemeClr val="bg1"/>
              </a:solidFill>
              <a:latin typeface="Century Schoolbook" panose="02040604050505020304" pitchFamily="18" charset="0"/>
            </a:endParaRPr>
          </a:p>
        </p:txBody>
      </p:sp>
    </p:spTree>
    <p:extLst>
      <p:ext uri="{BB962C8B-B14F-4D97-AF65-F5344CB8AC3E}">
        <p14:creationId xmlns:p14="http://schemas.microsoft.com/office/powerpoint/2010/main" val="4307684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Main Titl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902ADF5-8249-4589-BF53-E2515305850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910182" y="1173666"/>
            <a:ext cx="8822561" cy="5857381"/>
          </a:xfrm>
          <a:prstGeom prst="rect">
            <a:avLst/>
          </a:prstGeom>
        </p:spPr>
      </p:pic>
      <p:pic>
        <p:nvPicPr>
          <p:cNvPr id="3" name="Picture 2">
            <a:extLst>
              <a:ext uri="{FF2B5EF4-FFF2-40B4-BE49-F238E27FC236}">
                <a16:creationId xmlns:a16="http://schemas.microsoft.com/office/drawing/2014/main" id="{095A33EF-4E92-475C-84A7-5FD181E7B2F8}"/>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34406" y="1173667"/>
            <a:ext cx="4513890" cy="3033300"/>
          </a:xfrm>
          <a:prstGeom prst="rect">
            <a:avLst/>
          </a:prstGeom>
        </p:spPr>
      </p:pic>
      <p:pic>
        <p:nvPicPr>
          <p:cNvPr id="6" name="Picture 5" descr="A close up of a flower&#10;&#10;Description automatically generated">
            <a:extLst>
              <a:ext uri="{FF2B5EF4-FFF2-40B4-BE49-F238E27FC236}">
                <a16:creationId xmlns:a16="http://schemas.microsoft.com/office/drawing/2014/main" id="{1DF88CF0-CCE6-42ED-8F53-14FA2D3FE08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34406" y="4331975"/>
            <a:ext cx="4513890" cy="2699072"/>
          </a:xfrm>
          <a:prstGeom prst="rect">
            <a:avLst/>
          </a:prstGeom>
        </p:spPr>
      </p:pic>
      <p:sp>
        <p:nvSpPr>
          <p:cNvPr id="5" name="object 6">
            <a:extLst>
              <a:ext uri="{FF2B5EF4-FFF2-40B4-BE49-F238E27FC236}">
                <a16:creationId xmlns:a16="http://schemas.microsoft.com/office/drawing/2014/main" id="{CADB8691-0D56-439A-8662-EBCF5CB8BC00}"/>
              </a:ext>
            </a:extLst>
          </p:cNvPr>
          <p:cNvSpPr txBox="1">
            <a:spLocks/>
          </p:cNvSpPr>
          <p:nvPr userDrawn="1"/>
        </p:nvSpPr>
        <p:spPr>
          <a:xfrm>
            <a:off x="6510057" y="7368841"/>
            <a:ext cx="759385" cy="269689"/>
          </a:xfrm>
          <a:prstGeom prst="rect">
            <a:avLst/>
          </a:prstGeom>
        </p:spPr>
        <p:txBody>
          <a:bodyPr vert="horz" wrap="square" lIns="0" tIns="0" rIns="0" bIns="0" rtlCol="0">
            <a:spAutoFit/>
          </a:bodyPr>
          <a:lstStyle>
            <a:defPPr>
              <a:defRPr lang="en-US"/>
            </a:defPPr>
            <a:lvl1pPr marL="0" algn="l" defTabSz="914400" rtl="0" eaLnBrk="1" latinLnBrk="0" hangingPunct="1">
              <a:defRPr sz="2000" b="1" i="0" kern="1200">
                <a:solidFill>
                  <a:srgbClr val="005644"/>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3179">
              <a:lnSpc>
                <a:spcPts val="2051"/>
              </a:lnSpc>
            </a:pPr>
            <a:fld id="{81D60167-4931-47E6-BA6A-407CBD079E47}" type="slidenum">
              <a:rPr lang="en-US" smtClean="0">
                <a:solidFill>
                  <a:schemeClr val="bg1"/>
                </a:solidFill>
                <a:latin typeface="Century Schoolbook" panose="02040604050505020304" pitchFamily="18" charset="0"/>
              </a:rPr>
              <a:pPr marL="43179">
                <a:lnSpc>
                  <a:spcPts val="2051"/>
                </a:lnSpc>
              </a:pPr>
              <a:t>‹#›</a:t>
            </a:fld>
            <a:endParaRPr lang="en-US" dirty="0">
              <a:solidFill>
                <a:schemeClr val="bg1"/>
              </a:solidFill>
              <a:latin typeface="Century Schoolbook" panose="02040604050505020304" pitchFamily="18" charset="0"/>
            </a:endParaRPr>
          </a:p>
        </p:txBody>
      </p:sp>
    </p:spTree>
    <p:extLst>
      <p:ext uri="{BB962C8B-B14F-4D97-AF65-F5344CB8AC3E}">
        <p14:creationId xmlns:p14="http://schemas.microsoft.com/office/powerpoint/2010/main" val="23276344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A9E5A-BFEC-27B0-F2E7-FB82792F2556}"/>
              </a:ext>
            </a:extLst>
          </p:cNvPr>
          <p:cNvSpPr>
            <a:spLocks noGrp="1"/>
          </p:cNvSpPr>
          <p:nvPr>
            <p:ph type="ctrTitle"/>
          </p:nvPr>
        </p:nvSpPr>
        <p:spPr>
          <a:xfrm>
            <a:off x="1727200" y="1271588"/>
            <a:ext cx="10363200" cy="2706687"/>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65EF27E-6F10-CC82-2455-2E3B359DF9D0}"/>
              </a:ext>
            </a:extLst>
          </p:cNvPr>
          <p:cNvSpPr>
            <a:spLocks noGrp="1"/>
          </p:cNvSpPr>
          <p:nvPr>
            <p:ph type="subTitle" idx="1"/>
          </p:nvPr>
        </p:nvSpPr>
        <p:spPr>
          <a:xfrm>
            <a:off x="1727200" y="4083050"/>
            <a:ext cx="10363200" cy="1876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585591D-8C58-B528-F1D8-99C9FE45417B}"/>
              </a:ext>
            </a:extLst>
          </p:cNvPr>
          <p:cNvSpPr>
            <a:spLocks noGrp="1"/>
          </p:cNvSpPr>
          <p:nvPr>
            <p:ph type="dt" sz="half" idx="10"/>
          </p:nvPr>
        </p:nvSpPr>
        <p:spPr/>
        <p:txBody>
          <a:bodyPr/>
          <a:lstStyle/>
          <a:p>
            <a:fld id="{697374C2-CB3C-4827-8D60-02EE9C71CBA3}" type="datetimeFigureOut">
              <a:rPr lang="en-US" smtClean="0"/>
              <a:t>8/24/2022</a:t>
            </a:fld>
            <a:endParaRPr lang="en-US"/>
          </a:p>
        </p:txBody>
      </p:sp>
      <p:sp>
        <p:nvSpPr>
          <p:cNvPr id="5" name="Footer Placeholder 4">
            <a:extLst>
              <a:ext uri="{FF2B5EF4-FFF2-40B4-BE49-F238E27FC236}">
                <a16:creationId xmlns:a16="http://schemas.microsoft.com/office/drawing/2014/main" id="{7F41BAF5-301A-44C7-0042-31A3366064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9A9EDE-7DB6-B538-A569-AD595426FFC3}"/>
              </a:ext>
            </a:extLst>
          </p:cNvPr>
          <p:cNvSpPr>
            <a:spLocks noGrp="1"/>
          </p:cNvSpPr>
          <p:nvPr>
            <p:ph type="sldNum" sz="quarter" idx="12"/>
          </p:nvPr>
        </p:nvSpPr>
        <p:spPr/>
        <p:txBody>
          <a:bodyPr/>
          <a:lstStyle/>
          <a:p>
            <a:fld id="{25296F27-BF75-4D8B-ABEB-71402AF47966}" type="slidenum">
              <a:rPr lang="en-US" smtClean="0"/>
              <a:t>‹#›</a:t>
            </a:fld>
            <a:endParaRPr lang="en-US"/>
          </a:p>
        </p:txBody>
      </p:sp>
    </p:spTree>
    <p:extLst>
      <p:ext uri="{BB962C8B-B14F-4D97-AF65-F5344CB8AC3E}">
        <p14:creationId xmlns:p14="http://schemas.microsoft.com/office/powerpoint/2010/main" val="21434329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4404206" y="1328428"/>
            <a:ext cx="4714394" cy="492443"/>
          </a:xfrm>
        </p:spPr>
        <p:txBody>
          <a:bodyPr lIns="0" tIns="0" rIns="0" bIns="0"/>
          <a:lstStyle>
            <a:lvl1pPr>
              <a:defRPr sz="3200" b="1" i="0">
                <a:solidFill>
                  <a:schemeClr val="bg2">
                    <a:lumMod val="10000"/>
                  </a:schemeClr>
                </a:solidFill>
                <a:latin typeface="Century Schoolbook" panose="02040604050505020304" pitchFamily="18" charset="0"/>
                <a:cs typeface="Arial"/>
              </a:defRPr>
            </a:lvl1pPr>
          </a:lstStyle>
          <a:p>
            <a:endParaRPr dirty="0"/>
          </a:p>
        </p:txBody>
      </p:sp>
      <p:sp>
        <p:nvSpPr>
          <p:cNvPr id="3" name="Holder 3"/>
          <p:cNvSpPr>
            <a:spLocks noGrp="1"/>
          </p:cNvSpPr>
          <p:nvPr>
            <p:ph sz="half" idx="2"/>
          </p:nvPr>
        </p:nvSpPr>
        <p:spPr>
          <a:xfrm>
            <a:off x="690880" y="1787652"/>
            <a:ext cx="6010656" cy="430887"/>
          </a:xfrm>
          <a:prstGeom prst="rect">
            <a:avLst/>
          </a:prstGeom>
        </p:spPr>
        <p:txBody>
          <a:bodyPr wrap="square" lIns="0" tIns="0" rIns="0" bIns="0">
            <a:spAutoFit/>
          </a:bodyPr>
          <a:lstStyle>
            <a:lvl1pPr>
              <a:defRPr>
                <a:solidFill>
                  <a:schemeClr val="tx1"/>
                </a:solidFill>
                <a:latin typeface="Century Schoolbook" panose="02040604050505020304" pitchFamily="18" charset="0"/>
              </a:defRPr>
            </a:lvl1pPr>
          </a:lstStyle>
          <a:p>
            <a:endParaRPr dirty="0"/>
          </a:p>
        </p:txBody>
      </p:sp>
      <p:sp>
        <p:nvSpPr>
          <p:cNvPr id="4" name="Holder 4"/>
          <p:cNvSpPr>
            <a:spLocks noGrp="1"/>
          </p:cNvSpPr>
          <p:nvPr>
            <p:ph sz="half" idx="3"/>
          </p:nvPr>
        </p:nvSpPr>
        <p:spPr>
          <a:xfrm>
            <a:off x="7116064" y="1787652"/>
            <a:ext cx="6010656" cy="430887"/>
          </a:xfrm>
          <a:prstGeom prst="rect">
            <a:avLst/>
          </a:prstGeom>
        </p:spPr>
        <p:txBody>
          <a:bodyPr wrap="square" lIns="0" tIns="0" rIns="0" bIns="0">
            <a:spAutoFit/>
          </a:bodyPr>
          <a:lstStyle>
            <a:lvl1pPr>
              <a:defRPr>
                <a:solidFill>
                  <a:schemeClr val="tx1"/>
                </a:solidFill>
                <a:latin typeface="Century Schoolbook" panose="02040604050505020304" pitchFamily="18" charset="0"/>
              </a:defRPr>
            </a:lvl1pPr>
          </a:lstStyle>
          <a:p>
            <a:endParaRPr/>
          </a:p>
        </p:txBody>
      </p:sp>
      <p:sp>
        <p:nvSpPr>
          <p:cNvPr id="6" name="Holder 6"/>
          <p:cNvSpPr>
            <a:spLocks noGrp="1"/>
          </p:cNvSpPr>
          <p:nvPr>
            <p:ph type="dt" sz="half" idx="6"/>
          </p:nvPr>
        </p:nvSpPr>
        <p:spPr/>
        <p:txBody>
          <a:bodyPr lIns="0" tIns="0" rIns="0" bIns="0"/>
          <a:lstStyle>
            <a:lvl1pPr algn="l">
              <a:defRPr>
                <a:solidFill>
                  <a:schemeClr val="bg1"/>
                </a:solidFill>
              </a:defRPr>
            </a:lvl1pPr>
          </a:lstStyle>
          <a:p>
            <a:fld id="{1D8BD707-D9CF-40AE-B4C6-C98DA3205C09}" type="datetimeFigureOut">
              <a:rPr lang="en-US" smtClean="0"/>
              <a:pPr/>
              <a:t>8/24/2022</a:t>
            </a:fld>
            <a:endParaRPr lang="en-US" dirty="0"/>
          </a:p>
        </p:txBody>
      </p:sp>
      <p:sp>
        <p:nvSpPr>
          <p:cNvPr id="8" name="object 6">
            <a:extLst>
              <a:ext uri="{FF2B5EF4-FFF2-40B4-BE49-F238E27FC236}">
                <a16:creationId xmlns:a16="http://schemas.microsoft.com/office/drawing/2014/main" id="{6D7625FE-24A7-4A08-9113-F2AF1919DF4C}"/>
              </a:ext>
            </a:extLst>
          </p:cNvPr>
          <p:cNvSpPr txBox="1">
            <a:spLocks/>
          </p:cNvSpPr>
          <p:nvPr userDrawn="1"/>
        </p:nvSpPr>
        <p:spPr>
          <a:xfrm>
            <a:off x="6510057" y="7368841"/>
            <a:ext cx="759385" cy="269689"/>
          </a:xfrm>
          <a:prstGeom prst="rect">
            <a:avLst/>
          </a:prstGeom>
        </p:spPr>
        <p:txBody>
          <a:bodyPr vert="horz" wrap="square" lIns="0" tIns="0" rIns="0" bIns="0" rtlCol="0">
            <a:spAutoFit/>
          </a:bodyPr>
          <a:lstStyle>
            <a:defPPr>
              <a:defRPr lang="en-US"/>
            </a:defPPr>
            <a:lvl1pPr marL="0" algn="l" defTabSz="914400" rtl="0" eaLnBrk="1" latinLnBrk="0" hangingPunct="1">
              <a:defRPr sz="2000" b="1" i="0" kern="1200">
                <a:solidFill>
                  <a:srgbClr val="005644"/>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3179">
              <a:lnSpc>
                <a:spcPts val="2051"/>
              </a:lnSpc>
            </a:pPr>
            <a:fld id="{81D60167-4931-47E6-BA6A-407CBD079E47}" type="slidenum">
              <a:rPr lang="en-US" smtClean="0">
                <a:solidFill>
                  <a:schemeClr val="bg1"/>
                </a:solidFill>
                <a:latin typeface="Century Schoolbook" panose="02040604050505020304" pitchFamily="18" charset="0"/>
              </a:rPr>
              <a:pPr marL="43179">
                <a:lnSpc>
                  <a:spcPts val="2051"/>
                </a:lnSpc>
              </a:pPr>
              <a:t>‹#›</a:t>
            </a:fld>
            <a:endParaRPr lang="en-US" dirty="0">
              <a:solidFill>
                <a:schemeClr val="bg1"/>
              </a:solidFill>
              <a:latin typeface="Century Schoolbook" panose="02040604050505020304" pitchFamily="18" charset="0"/>
            </a:endParaRPr>
          </a:p>
        </p:txBody>
      </p:sp>
      <p:sp>
        <p:nvSpPr>
          <p:cNvPr id="7" name="TextBox 6">
            <a:extLst>
              <a:ext uri="{FF2B5EF4-FFF2-40B4-BE49-F238E27FC236}">
                <a16:creationId xmlns:a16="http://schemas.microsoft.com/office/drawing/2014/main" id="{498BE273-34A9-42FA-B4E4-011555900744}"/>
              </a:ext>
            </a:extLst>
          </p:cNvPr>
          <p:cNvSpPr txBox="1"/>
          <p:nvPr userDrawn="1"/>
        </p:nvSpPr>
        <p:spPr>
          <a:xfrm>
            <a:off x="489266" y="7315893"/>
            <a:ext cx="6495734" cy="369332"/>
          </a:xfrm>
          <a:prstGeom prst="rect">
            <a:avLst/>
          </a:prstGeom>
          <a:noFill/>
        </p:spPr>
        <p:txBody>
          <a:bodyPr wrap="square" rtlCol="0">
            <a:spAutoFit/>
          </a:bodyPr>
          <a:lstStyle/>
          <a:p>
            <a:pPr algn="l"/>
            <a:r>
              <a:rPr lang="en-US" b="1" dirty="0">
                <a:solidFill>
                  <a:schemeClr val="bg1"/>
                </a:solidFill>
                <a:latin typeface="Century Schoolbook" panose="02040604050505020304" pitchFamily="18" charset="0"/>
              </a:rPr>
              <a:t>Michigan CREP Signup Process Training</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A91E0-BD72-CCB1-639F-33A66383B56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19ADC4-E9A2-27CD-3B24-7205BAD1E99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EF22D4-87D0-3F56-858B-5E2BD6D190BD}"/>
              </a:ext>
            </a:extLst>
          </p:cNvPr>
          <p:cNvSpPr>
            <a:spLocks noGrp="1"/>
          </p:cNvSpPr>
          <p:nvPr>
            <p:ph type="dt" sz="half" idx="10"/>
          </p:nvPr>
        </p:nvSpPr>
        <p:spPr/>
        <p:txBody>
          <a:bodyPr/>
          <a:lstStyle/>
          <a:p>
            <a:fld id="{697374C2-CB3C-4827-8D60-02EE9C71CBA3}" type="datetimeFigureOut">
              <a:rPr lang="en-US" smtClean="0"/>
              <a:t>8/24/2022</a:t>
            </a:fld>
            <a:endParaRPr lang="en-US"/>
          </a:p>
        </p:txBody>
      </p:sp>
      <p:sp>
        <p:nvSpPr>
          <p:cNvPr id="5" name="Footer Placeholder 4">
            <a:extLst>
              <a:ext uri="{FF2B5EF4-FFF2-40B4-BE49-F238E27FC236}">
                <a16:creationId xmlns:a16="http://schemas.microsoft.com/office/drawing/2014/main" id="{F270FDE8-3C74-84B8-2537-C3ABAA57F3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DE60D3-873E-64BB-D66C-26C096D271A2}"/>
              </a:ext>
            </a:extLst>
          </p:cNvPr>
          <p:cNvSpPr>
            <a:spLocks noGrp="1"/>
          </p:cNvSpPr>
          <p:nvPr>
            <p:ph type="sldNum" sz="quarter" idx="12"/>
          </p:nvPr>
        </p:nvSpPr>
        <p:spPr/>
        <p:txBody>
          <a:bodyPr/>
          <a:lstStyle/>
          <a:p>
            <a:fld id="{25296F27-BF75-4D8B-ABEB-71402AF47966}" type="slidenum">
              <a:rPr lang="en-US" smtClean="0"/>
              <a:t>‹#›</a:t>
            </a:fld>
            <a:endParaRPr lang="en-US"/>
          </a:p>
        </p:txBody>
      </p:sp>
    </p:spTree>
    <p:extLst>
      <p:ext uri="{BB962C8B-B14F-4D97-AF65-F5344CB8AC3E}">
        <p14:creationId xmlns:p14="http://schemas.microsoft.com/office/powerpoint/2010/main" val="11076119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9199F-43EF-344A-841D-F83A550220D9}"/>
              </a:ext>
            </a:extLst>
          </p:cNvPr>
          <p:cNvSpPr>
            <a:spLocks noGrp="1"/>
          </p:cNvSpPr>
          <p:nvPr>
            <p:ph type="title"/>
          </p:nvPr>
        </p:nvSpPr>
        <p:spPr>
          <a:xfrm>
            <a:off x="942975" y="1938338"/>
            <a:ext cx="11917363" cy="3232150"/>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1674D0C-6DF6-22D7-B984-688FB917EB85}"/>
              </a:ext>
            </a:extLst>
          </p:cNvPr>
          <p:cNvSpPr>
            <a:spLocks noGrp="1"/>
          </p:cNvSpPr>
          <p:nvPr>
            <p:ph type="body" idx="1"/>
          </p:nvPr>
        </p:nvSpPr>
        <p:spPr>
          <a:xfrm>
            <a:off x="942975" y="5200650"/>
            <a:ext cx="11917363" cy="1700213"/>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08BECFD-63F5-4AA5-F2D7-E1A42A41BC91}"/>
              </a:ext>
            </a:extLst>
          </p:cNvPr>
          <p:cNvSpPr>
            <a:spLocks noGrp="1"/>
          </p:cNvSpPr>
          <p:nvPr>
            <p:ph type="dt" sz="half" idx="10"/>
          </p:nvPr>
        </p:nvSpPr>
        <p:spPr/>
        <p:txBody>
          <a:bodyPr/>
          <a:lstStyle/>
          <a:p>
            <a:fld id="{697374C2-CB3C-4827-8D60-02EE9C71CBA3}" type="datetimeFigureOut">
              <a:rPr lang="en-US" smtClean="0"/>
              <a:t>8/24/2022</a:t>
            </a:fld>
            <a:endParaRPr lang="en-US"/>
          </a:p>
        </p:txBody>
      </p:sp>
      <p:sp>
        <p:nvSpPr>
          <p:cNvPr id="5" name="Footer Placeholder 4">
            <a:extLst>
              <a:ext uri="{FF2B5EF4-FFF2-40B4-BE49-F238E27FC236}">
                <a16:creationId xmlns:a16="http://schemas.microsoft.com/office/drawing/2014/main" id="{E0913F4A-C94D-8B44-BA78-4F8A1464D0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3F4F23-AA30-34C5-B705-A71C450ED579}"/>
              </a:ext>
            </a:extLst>
          </p:cNvPr>
          <p:cNvSpPr>
            <a:spLocks noGrp="1"/>
          </p:cNvSpPr>
          <p:nvPr>
            <p:ph type="sldNum" sz="quarter" idx="12"/>
          </p:nvPr>
        </p:nvSpPr>
        <p:spPr/>
        <p:txBody>
          <a:bodyPr/>
          <a:lstStyle/>
          <a:p>
            <a:fld id="{25296F27-BF75-4D8B-ABEB-71402AF47966}" type="slidenum">
              <a:rPr lang="en-US" smtClean="0"/>
              <a:t>‹#›</a:t>
            </a:fld>
            <a:endParaRPr lang="en-US"/>
          </a:p>
        </p:txBody>
      </p:sp>
    </p:spTree>
    <p:extLst>
      <p:ext uri="{BB962C8B-B14F-4D97-AF65-F5344CB8AC3E}">
        <p14:creationId xmlns:p14="http://schemas.microsoft.com/office/powerpoint/2010/main" val="17692950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7659B-0585-5F2C-4942-D0BE08328B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EDD7AA-4AA9-540B-EE3B-E5578D5EACAE}"/>
              </a:ext>
            </a:extLst>
          </p:cNvPr>
          <p:cNvSpPr>
            <a:spLocks noGrp="1"/>
          </p:cNvSpPr>
          <p:nvPr>
            <p:ph sz="half" idx="1"/>
          </p:nvPr>
        </p:nvSpPr>
        <p:spPr>
          <a:xfrm>
            <a:off x="949325" y="2068513"/>
            <a:ext cx="5883275" cy="4932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0B98BF4-5774-9175-9C6F-042E7FC5840E}"/>
              </a:ext>
            </a:extLst>
          </p:cNvPr>
          <p:cNvSpPr>
            <a:spLocks noGrp="1"/>
          </p:cNvSpPr>
          <p:nvPr>
            <p:ph sz="half" idx="2"/>
          </p:nvPr>
        </p:nvSpPr>
        <p:spPr>
          <a:xfrm>
            <a:off x="6985000" y="2068513"/>
            <a:ext cx="5883275" cy="4932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862B1E4-96DC-F100-7FB3-B5C19611E0A8}"/>
              </a:ext>
            </a:extLst>
          </p:cNvPr>
          <p:cNvSpPr>
            <a:spLocks noGrp="1"/>
          </p:cNvSpPr>
          <p:nvPr>
            <p:ph type="dt" sz="half" idx="10"/>
          </p:nvPr>
        </p:nvSpPr>
        <p:spPr/>
        <p:txBody>
          <a:bodyPr/>
          <a:lstStyle/>
          <a:p>
            <a:fld id="{697374C2-CB3C-4827-8D60-02EE9C71CBA3}" type="datetimeFigureOut">
              <a:rPr lang="en-US" smtClean="0"/>
              <a:t>8/24/2022</a:t>
            </a:fld>
            <a:endParaRPr lang="en-US"/>
          </a:p>
        </p:txBody>
      </p:sp>
      <p:sp>
        <p:nvSpPr>
          <p:cNvPr id="6" name="Footer Placeholder 5">
            <a:extLst>
              <a:ext uri="{FF2B5EF4-FFF2-40B4-BE49-F238E27FC236}">
                <a16:creationId xmlns:a16="http://schemas.microsoft.com/office/drawing/2014/main" id="{9A2F0799-3F77-886F-2144-B91D491895F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2EB2FB-4B01-6CF9-1089-C8B2AC59E00F}"/>
              </a:ext>
            </a:extLst>
          </p:cNvPr>
          <p:cNvSpPr>
            <a:spLocks noGrp="1"/>
          </p:cNvSpPr>
          <p:nvPr>
            <p:ph type="sldNum" sz="quarter" idx="12"/>
          </p:nvPr>
        </p:nvSpPr>
        <p:spPr/>
        <p:txBody>
          <a:bodyPr/>
          <a:lstStyle/>
          <a:p>
            <a:fld id="{25296F27-BF75-4D8B-ABEB-71402AF47966}" type="slidenum">
              <a:rPr lang="en-US" smtClean="0"/>
              <a:t>‹#›</a:t>
            </a:fld>
            <a:endParaRPr lang="en-US"/>
          </a:p>
        </p:txBody>
      </p:sp>
    </p:spTree>
    <p:extLst>
      <p:ext uri="{BB962C8B-B14F-4D97-AF65-F5344CB8AC3E}">
        <p14:creationId xmlns:p14="http://schemas.microsoft.com/office/powerpoint/2010/main" val="40178998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1F51D-60E2-B493-EAB9-4103402E4BE3}"/>
              </a:ext>
            </a:extLst>
          </p:cNvPr>
          <p:cNvSpPr>
            <a:spLocks noGrp="1"/>
          </p:cNvSpPr>
          <p:nvPr>
            <p:ph type="title"/>
          </p:nvPr>
        </p:nvSpPr>
        <p:spPr>
          <a:xfrm>
            <a:off x="952500" y="414338"/>
            <a:ext cx="11917363" cy="1501775"/>
          </a:xfrm>
        </p:spPr>
        <p:txBody>
          <a:bodyPr/>
          <a:lstStyle/>
          <a:p>
            <a:r>
              <a:rPr lang="en-US"/>
              <a:t>Click to edit Master title style</a:t>
            </a:r>
          </a:p>
        </p:txBody>
      </p:sp>
      <p:sp>
        <p:nvSpPr>
          <p:cNvPr id="3" name="Text Placeholder 2">
            <a:extLst>
              <a:ext uri="{FF2B5EF4-FFF2-40B4-BE49-F238E27FC236}">
                <a16:creationId xmlns:a16="http://schemas.microsoft.com/office/drawing/2014/main" id="{9C4D3C0E-E9F6-1597-5516-BDBF2E6218AD}"/>
              </a:ext>
            </a:extLst>
          </p:cNvPr>
          <p:cNvSpPr>
            <a:spLocks noGrp="1"/>
          </p:cNvSpPr>
          <p:nvPr>
            <p:ph type="body" idx="1"/>
          </p:nvPr>
        </p:nvSpPr>
        <p:spPr>
          <a:xfrm>
            <a:off x="952500" y="1905000"/>
            <a:ext cx="5845175" cy="9334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D8F2AE6-3312-9D98-CE98-12AEAD2E2918}"/>
              </a:ext>
            </a:extLst>
          </p:cNvPr>
          <p:cNvSpPr>
            <a:spLocks noGrp="1"/>
          </p:cNvSpPr>
          <p:nvPr>
            <p:ph sz="half" idx="2"/>
          </p:nvPr>
        </p:nvSpPr>
        <p:spPr>
          <a:xfrm>
            <a:off x="952500" y="2838450"/>
            <a:ext cx="5845175" cy="41767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C85D661-909F-06C8-FF91-099D9032DEC0}"/>
              </a:ext>
            </a:extLst>
          </p:cNvPr>
          <p:cNvSpPr>
            <a:spLocks noGrp="1"/>
          </p:cNvSpPr>
          <p:nvPr>
            <p:ph type="body" sz="quarter" idx="3"/>
          </p:nvPr>
        </p:nvSpPr>
        <p:spPr>
          <a:xfrm>
            <a:off x="6994525" y="1905000"/>
            <a:ext cx="5875338" cy="9334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A83474-B702-0C3C-1461-46D54E4BFF60}"/>
              </a:ext>
            </a:extLst>
          </p:cNvPr>
          <p:cNvSpPr>
            <a:spLocks noGrp="1"/>
          </p:cNvSpPr>
          <p:nvPr>
            <p:ph sz="quarter" idx="4"/>
          </p:nvPr>
        </p:nvSpPr>
        <p:spPr>
          <a:xfrm>
            <a:off x="6994525" y="2838450"/>
            <a:ext cx="5875338" cy="41767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2195FF9-2A1C-3400-B630-FB6AC7136184}"/>
              </a:ext>
            </a:extLst>
          </p:cNvPr>
          <p:cNvSpPr>
            <a:spLocks noGrp="1"/>
          </p:cNvSpPr>
          <p:nvPr>
            <p:ph type="dt" sz="half" idx="10"/>
          </p:nvPr>
        </p:nvSpPr>
        <p:spPr/>
        <p:txBody>
          <a:bodyPr/>
          <a:lstStyle/>
          <a:p>
            <a:fld id="{697374C2-CB3C-4827-8D60-02EE9C71CBA3}" type="datetimeFigureOut">
              <a:rPr lang="en-US" smtClean="0"/>
              <a:t>8/24/2022</a:t>
            </a:fld>
            <a:endParaRPr lang="en-US"/>
          </a:p>
        </p:txBody>
      </p:sp>
      <p:sp>
        <p:nvSpPr>
          <p:cNvPr id="8" name="Footer Placeholder 7">
            <a:extLst>
              <a:ext uri="{FF2B5EF4-FFF2-40B4-BE49-F238E27FC236}">
                <a16:creationId xmlns:a16="http://schemas.microsoft.com/office/drawing/2014/main" id="{6CC62E49-F337-5BF4-8FCA-EAD4C76052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47DA6F0-A5E0-4CD8-5B08-613E9A35C7F5}"/>
              </a:ext>
            </a:extLst>
          </p:cNvPr>
          <p:cNvSpPr>
            <a:spLocks noGrp="1"/>
          </p:cNvSpPr>
          <p:nvPr>
            <p:ph type="sldNum" sz="quarter" idx="12"/>
          </p:nvPr>
        </p:nvSpPr>
        <p:spPr/>
        <p:txBody>
          <a:bodyPr/>
          <a:lstStyle/>
          <a:p>
            <a:fld id="{25296F27-BF75-4D8B-ABEB-71402AF47966}" type="slidenum">
              <a:rPr lang="en-US" smtClean="0"/>
              <a:t>‹#›</a:t>
            </a:fld>
            <a:endParaRPr lang="en-US"/>
          </a:p>
        </p:txBody>
      </p:sp>
    </p:spTree>
    <p:extLst>
      <p:ext uri="{BB962C8B-B14F-4D97-AF65-F5344CB8AC3E}">
        <p14:creationId xmlns:p14="http://schemas.microsoft.com/office/powerpoint/2010/main" val="26198571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BE1E3-75D9-9988-48AB-289DE027BF1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6C9028B-7CF0-9BF3-44FD-BB6407BAF2B8}"/>
              </a:ext>
            </a:extLst>
          </p:cNvPr>
          <p:cNvSpPr>
            <a:spLocks noGrp="1"/>
          </p:cNvSpPr>
          <p:nvPr>
            <p:ph type="dt" sz="half" idx="10"/>
          </p:nvPr>
        </p:nvSpPr>
        <p:spPr/>
        <p:txBody>
          <a:bodyPr/>
          <a:lstStyle/>
          <a:p>
            <a:fld id="{697374C2-CB3C-4827-8D60-02EE9C71CBA3}" type="datetimeFigureOut">
              <a:rPr lang="en-US" smtClean="0"/>
              <a:t>8/24/2022</a:t>
            </a:fld>
            <a:endParaRPr lang="en-US"/>
          </a:p>
        </p:txBody>
      </p:sp>
      <p:sp>
        <p:nvSpPr>
          <p:cNvPr id="4" name="Footer Placeholder 3">
            <a:extLst>
              <a:ext uri="{FF2B5EF4-FFF2-40B4-BE49-F238E27FC236}">
                <a16:creationId xmlns:a16="http://schemas.microsoft.com/office/drawing/2014/main" id="{BD9DD5CD-B9F9-FD99-7CE1-185BD716474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6CB0FE8-47A8-F6FF-4F28-1EC760A7441A}"/>
              </a:ext>
            </a:extLst>
          </p:cNvPr>
          <p:cNvSpPr>
            <a:spLocks noGrp="1"/>
          </p:cNvSpPr>
          <p:nvPr>
            <p:ph type="sldNum" sz="quarter" idx="12"/>
          </p:nvPr>
        </p:nvSpPr>
        <p:spPr/>
        <p:txBody>
          <a:bodyPr/>
          <a:lstStyle/>
          <a:p>
            <a:fld id="{25296F27-BF75-4D8B-ABEB-71402AF47966}" type="slidenum">
              <a:rPr lang="en-US" smtClean="0"/>
              <a:t>‹#›</a:t>
            </a:fld>
            <a:endParaRPr lang="en-US"/>
          </a:p>
        </p:txBody>
      </p:sp>
    </p:spTree>
    <p:extLst>
      <p:ext uri="{BB962C8B-B14F-4D97-AF65-F5344CB8AC3E}">
        <p14:creationId xmlns:p14="http://schemas.microsoft.com/office/powerpoint/2010/main" val="28873710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0B68EA-4B13-20A4-356E-AEB770BD55A6}"/>
              </a:ext>
            </a:extLst>
          </p:cNvPr>
          <p:cNvSpPr>
            <a:spLocks noGrp="1"/>
          </p:cNvSpPr>
          <p:nvPr>
            <p:ph type="dt" sz="half" idx="10"/>
          </p:nvPr>
        </p:nvSpPr>
        <p:spPr/>
        <p:txBody>
          <a:bodyPr/>
          <a:lstStyle/>
          <a:p>
            <a:fld id="{697374C2-CB3C-4827-8D60-02EE9C71CBA3}" type="datetimeFigureOut">
              <a:rPr lang="en-US" smtClean="0"/>
              <a:t>8/24/2022</a:t>
            </a:fld>
            <a:endParaRPr lang="en-US"/>
          </a:p>
        </p:txBody>
      </p:sp>
      <p:sp>
        <p:nvSpPr>
          <p:cNvPr id="3" name="Footer Placeholder 2">
            <a:extLst>
              <a:ext uri="{FF2B5EF4-FFF2-40B4-BE49-F238E27FC236}">
                <a16:creationId xmlns:a16="http://schemas.microsoft.com/office/drawing/2014/main" id="{29BE8CE0-D836-6071-7C29-73B49778BC6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38177E5-18EB-32FA-CBDC-E96FEF638C97}"/>
              </a:ext>
            </a:extLst>
          </p:cNvPr>
          <p:cNvSpPr>
            <a:spLocks noGrp="1"/>
          </p:cNvSpPr>
          <p:nvPr>
            <p:ph type="sldNum" sz="quarter" idx="12"/>
          </p:nvPr>
        </p:nvSpPr>
        <p:spPr/>
        <p:txBody>
          <a:bodyPr/>
          <a:lstStyle/>
          <a:p>
            <a:fld id="{25296F27-BF75-4D8B-ABEB-71402AF47966}" type="slidenum">
              <a:rPr lang="en-US" smtClean="0"/>
              <a:t>‹#›</a:t>
            </a:fld>
            <a:endParaRPr lang="en-US"/>
          </a:p>
        </p:txBody>
      </p:sp>
    </p:spTree>
    <p:extLst>
      <p:ext uri="{BB962C8B-B14F-4D97-AF65-F5344CB8AC3E}">
        <p14:creationId xmlns:p14="http://schemas.microsoft.com/office/powerpoint/2010/main" val="4130447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67753-FA5A-1302-0FA0-0771EB90E004}"/>
              </a:ext>
            </a:extLst>
          </p:cNvPr>
          <p:cNvSpPr>
            <a:spLocks noGrp="1"/>
          </p:cNvSpPr>
          <p:nvPr>
            <p:ph type="title"/>
          </p:nvPr>
        </p:nvSpPr>
        <p:spPr>
          <a:xfrm>
            <a:off x="952500" y="517525"/>
            <a:ext cx="4456113" cy="1814513"/>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9633BD-01E7-C763-306D-05FB1E3D0A9D}"/>
              </a:ext>
            </a:extLst>
          </p:cNvPr>
          <p:cNvSpPr>
            <a:spLocks noGrp="1"/>
          </p:cNvSpPr>
          <p:nvPr>
            <p:ph idx="1"/>
          </p:nvPr>
        </p:nvSpPr>
        <p:spPr>
          <a:xfrm>
            <a:off x="5873750" y="1119188"/>
            <a:ext cx="6996113" cy="55229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65CBFD5-519A-1E50-F4E8-F5AEFB2B2E37}"/>
              </a:ext>
            </a:extLst>
          </p:cNvPr>
          <p:cNvSpPr>
            <a:spLocks noGrp="1"/>
          </p:cNvSpPr>
          <p:nvPr>
            <p:ph type="body" sz="half" idx="2"/>
          </p:nvPr>
        </p:nvSpPr>
        <p:spPr>
          <a:xfrm>
            <a:off x="952500" y="2332038"/>
            <a:ext cx="4456113" cy="43195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FEE26B-2810-7AA2-04B3-B8253894F0CB}"/>
              </a:ext>
            </a:extLst>
          </p:cNvPr>
          <p:cNvSpPr>
            <a:spLocks noGrp="1"/>
          </p:cNvSpPr>
          <p:nvPr>
            <p:ph type="dt" sz="half" idx="10"/>
          </p:nvPr>
        </p:nvSpPr>
        <p:spPr/>
        <p:txBody>
          <a:bodyPr/>
          <a:lstStyle/>
          <a:p>
            <a:fld id="{697374C2-CB3C-4827-8D60-02EE9C71CBA3}" type="datetimeFigureOut">
              <a:rPr lang="en-US" smtClean="0"/>
              <a:t>8/24/2022</a:t>
            </a:fld>
            <a:endParaRPr lang="en-US"/>
          </a:p>
        </p:txBody>
      </p:sp>
      <p:sp>
        <p:nvSpPr>
          <p:cNvPr id="6" name="Footer Placeholder 5">
            <a:extLst>
              <a:ext uri="{FF2B5EF4-FFF2-40B4-BE49-F238E27FC236}">
                <a16:creationId xmlns:a16="http://schemas.microsoft.com/office/drawing/2014/main" id="{3EF2DCEB-96E1-2E4C-2923-698A4C04C9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B539F3-FAA3-BBDA-3695-6A7ABC227F8D}"/>
              </a:ext>
            </a:extLst>
          </p:cNvPr>
          <p:cNvSpPr>
            <a:spLocks noGrp="1"/>
          </p:cNvSpPr>
          <p:nvPr>
            <p:ph type="sldNum" sz="quarter" idx="12"/>
          </p:nvPr>
        </p:nvSpPr>
        <p:spPr/>
        <p:txBody>
          <a:bodyPr/>
          <a:lstStyle/>
          <a:p>
            <a:fld id="{25296F27-BF75-4D8B-ABEB-71402AF47966}" type="slidenum">
              <a:rPr lang="en-US" smtClean="0"/>
              <a:t>‹#›</a:t>
            </a:fld>
            <a:endParaRPr lang="en-US"/>
          </a:p>
        </p:txBody>
      </p:sp>
    </p:spTree>
    <p:extLst>
      <p:ext uri="{BB962C8B-B14F-4D97-AF65-F5344CB8AC3E}">
        <p14:creationId xmlns:p14="http://schemas.microsoft.com/office/powerpoint/2010/main" val="33389085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2FB01-AB28-01E4-12E2-249BDF660760}"/>
              </a:ext>
            </a:extLst>
          </p:cNvPr>
          <p:cNvSpPr>
            <a:spLocks noGrp="1"/>
          </p:cNvSpPr>
          <p:nvPr>
            <p:ph type="title"/>
          </p:nvPr>
        </p:nvSpPr>
        <p:spPr>
          <a:xfrm>
            <a:off x="952500" y="517525"/>
            <a:ext cx="4456113" cy="1814513"/>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A527CF2-C015-2EFC-5CC6-B7071671B221}"/>
              </a:ext>
            </a:extLst>
          </p:cNvPr>
          <p:cNvSpPr>
            <a:spLocks noGrp="1"/>
          </p:cNvSpPr>
          <p:nvPr>
            <p:ph type="pic" idx="1"/>
          </p:nvPr>
        </p:nvSpPr>
        <p:spPr>
          <a:xfrm>
            <a:off x="5873750" y="1119188"/>
            <a:ext cx="6996113" cy="552291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BA12575-021C-1607-6395-F1035D4CB8E2}"/>
              </a:ext>
            </a:extLst>
          </p:cNvPr>
          <p:cNvSpPr>
            <a:spLocks noGrp="1"/>
          </p:cNvSpPr>
          <p:nvPr>
            <p:ph type="body" sz="half" idx="2"/>
          </p:nvPr>
        </p:nvSpPr>
        <p:spPr>
          <a:xfrm>
            <a:off x="952500" y="2332038"/>
            <a:ext cx="4456113" cy="43195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D3CFED-3E8B-F53E-1676-3828ED3745DF}"/>
              </a:ext>
            </a:extLst>
          </p:cNvPr>
          <p:cNvSpPr>
            <a:spLocks noGrp="1"/>
          </p:cNvSpPr>
          <p:nvPr>
            <p:ph type="dt" sz="half" idx="10"/>
          </p:nvPr>
        </p:nvSpPr>
        <p:spPr/>
        <p:txBody>
          <a:bodyPr/>
          <a:lstStyle/>
          <a:p>
            <a:fld id="{697374C2-CB3C-4827-8D60-02EE9C71CBA3}" type="datetimeFigureOut">
              <a:rPr lang="en-US" smtClean="0"/>
              <a:t>8/24/2022</a:t>
            </a:fld>
            <a:endParaRPr lang="en-US"/>
          </a:p>
        </p:txBody>
      </p:sp>
      <p:sp>
        <p:nvSpPr>
          <p:cNvPr id="6" name="Footer Placeholder 5">
            <a:extLst>
              <a:ext uri="{FF2B5EF4-FFF2-40B4-BE49-F238E27FC236}">
                <a16:creationId xmlns:a16="http://schemas.microsoft.com/office/drawing/2014/main" id="{15CD91E8-D980-D14C-07CF-49E3B6CDA3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9B2FEE-B351-7941-4F34-0F8DCD835996}"/>
              </a:ext>
            </a:extLst>
          </p:cNvPr>
          <p:cNvSpPr>
            <a:spLocks noGrp="1"/>
          </p:cNvSpPr>
          <p:nvPr>
            <p:ph type="sldNum" sz="quarter" idx="12"/>
          </p:nvPr>
        </p:nvSpPr>
        <p:spPr/>
        <p:txBody>
          <a:bodyPr/>
          <a:lstStyle/>
          <a:p>
            <a:fld id="{25296F27-BF75-4D8B-ABEB-71402AF47966}" type="slidenum">
              <a:rPr lang="en-US" smtClean="0"/>
              <a:t>‹#›</a:t>
            </a:fld>
            <a:endParaRPr lang="en-US"/>
          </a:p>
        </p:txBody>
      </p:sp>
    </p:spTree>
    <p:extLst>
      <p:ext uri="{BB962C8B-B14F-4D97-AF65-F5344CB8AC3E}">
        <p14:creationId xmlns:p14="http://schemas.microsoft.com/office/powerpoint/2010/main" val="15184134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AECF6-1290-4707-4F71-847772A77BB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0226FA9-CF3D-DE45-4E7A-CE6CC51E50F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F67DFE-A2B0-C775-47EB-E34E07708608}"/>
              </a:ext>
            </a:extLst>
          </p:cNvPr>
          <p:cNvSpPr>
            <a:spLocks noGrp="1"/>
          </p:cNvSpPr>
          <p:nvPr>
            <p:ph type="dt" sz="half" idx="10"/>
          </p:nvPr>
        </p:nvSpPr>
        <p:spPr/>
        <p:txBody>
          <a:bodyPr/>
          <a:lstStyle/>
          <a:p>
            <a:fld id="{697374C2-CB3C-4827-8D60-02EE9C71CBA3}" type="datetimeFigureOut">
              <a:rPr lang="en-US" smtClean="0"/>
              <a:t>8/24/2022</a:t>
            </a:fld>
            <a:endParaRPr lang="en-US"/>
          </a:p>
        </p:txBody>
      </p:sp>
      <p:sp>
        <p:nvSpPr>
          <p:cNvPr id="5" name="Footer Placeholder 4">
            <a:extLst>
              <a:ext uri="{FF2B5EF4-FFF2-40B4-BE49-F238E27FC236}">
                <a16:creationId xmlns:a16="http://schemas.microsoft.com/office/drawing/2014/main" id="{45BFCE7D-E6B3-8C97-1C28-191CAAFFD9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692BAC-902E-2299-EE61-52C6649EC9FD}"/>
              </a:ext>
            </a:extLst>
          </p:cNvPr>
          <p:cNvSpPr>
            <a:spLocks noGrp="1"/>
          </p:cNvSpPr>
          <p:nvPr>
            <p:ph type="sldNum" sz="quarter" idx="12"/>
          </p:nvPr>
        </p:nvSpPr>
        <p:spPr/>
        <p:txBody>
          <a:bodyPr/>
          <a:lstStyle/>
          <a:p>
            <a:fld id="{25296F27-BF75-4D8B-ABEB-71402AF47966}" type="slidenum">
              <a:rPr lang="en-US" smtClean="0"/>
              <a:t>‹#›</a:t>
            </a:fld>
            <a:endParaRPr lang="en-US"/>
          </a:p>
        </p:txBody>
      </p:sp>
    </p:spTree>
    <p:extLst>
      <p:ext uri="{BB962C8B-B14F-4D97-AF65-F5344CB8AC3E}">
        <p14:creationId xmlns:p14="http://schemas.microsoft.com/office/powerpoint/2010/main" val="25411963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C59AF1B-F818-9101-5792-10A9D92E7178}"/>
              </a:ext>
            </a:extLst>
          </p:cNvPr>
          <p:cNvSpPr>
            <a:spLocks noGrp="1"/>
          </p:cNvSpPr>
          <p:nvPr>
            <p:ph type="title" orient="vert"/>
          </p:nvPr>
        </p:nvSpPr>
        <p:spPr>
          <a:xfrm>
            <a:off x="9888538" y="414338"/>
            <a:ext cx="2979737" cy="658653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4B2A397-85E0-02FE-B22D-430B7B5383CB}"/>
              </a:ext>
            </a:extLst>
          </p:cNvPr>
          <p:cNvSpPr>
            <a:spLocks noGrp="1"/>
          </p:cNvSpPr>
          <p:nvPr>
            <p:ph type="body" orient="vert" idx="1"/>
          </p:nvPr>
        </p:nvSpPr>
        <p:spPr>
          <a:xfrm>
            <a:off x="949325" y="414338"/>
            <a:ext cx="8786813" cy="65865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CCB787-7B41-C181-559A-9693B30D0399}"/>
              </a:ext>
            </a:extLst>
          </p:cNvPr>
          <p:cNvSpPr>
            <a:spLocks noGrp="1"/>
          </p:cNvSpPr>
          <p:nvPr>
            <p:ph type="dt" sz="half" idx="10"/>
          </p:nvPr>
        </p:nvSpPr>
        <p:spPr/>
        <p:txBody>
          <a:bodyPr/>
          <a:lstStyle/>
          <a:p>
            <a:fld id="{697374C2-CB3C-4827-8D60-02EE9C71CBA3}" type="datetimeFigureOut">
              <a:rPr lang="en-US" smtClean="0"/>
              <a:t>8/24/2022</a:t>
            </a:fld>
            <a:endParaRPr lang="en-US"/>
          </a:p>
        </p:txBody>
      </p:sp>
      <p:sp>
        <p:nvSpPr>
          <p:cNvPr id="5" name="Footer Placeholder 4">
            <a:extLst>
              <a:ext uri="{FF2B5EF4-FFF2-40B4-BE49-F238E27FC236}">
                <a16:creationId xmlns:a16="http://schemas.microsoft.com/office/drawing/2014/main" id="{17C2D6B9-A4EE-E484-AAA2-90410CF0C9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D5204C-D194-3F71-85DB-9882CB82A14E}"/>
              </a:ext>
            </a:extLst>
          </p:cNvPr>
          <p:cNvSpPr>
            <a:spLocks noGrp="1"/>
          </p:cNvSpPr>
          <p:nvPr>
            <p:ph type="sldNum" sz="quarter" idx="12"/>
          </p:nvPr>
        </p:nvSpPr>
        <p:spPr/>
        <p:txBody>
          <a:bodyPr/>
          <a:lstStyle/>
          <a:p>
            <a:fld id="{25296F27-BF75-4D8B-ABEB-71402AF47966}" type="slidenum">
              <a:rPr lang="en-US" smtClean="0"/>
              <a:t>‹#›</a:t>
            </a:fld>
            <a:endParaRPr lang="en-US"/>
          </a:p>
        </p:txBody>
      </p:sp>
    </p:spTree>
    <p:extLst>
      <p:ext uri="{BB962C8B-B14F-4D97-AF65-F5344CB8AC3E}">
        <p14:creationId xmlns:p14="http://schemas.microsoft.com/office/powerpoint/2010/main" val="17513871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3098800" y="1328428"/>
            <a:ext cx="7315200" cy="492443"/>
          </a:xfrm>
        </p:spPr>
        <p:txBody>
          <a:bodyPr lIns="0" tIns="0" rIns="0" bIns="0"/>
          <a:lstStyle>
            <a:lvl1pPr>
              <a:defRPr sz="3200" b="1" i="0">
                <a:solidFill>
                  <a:schemeClr val="bg2">
                    <a:lumMod val="10000"/>
                  </a:schemeClr>
                </a:solidFill>
                <a:latin typeface="Century Schoolbook" panose="02040604050505020304" pitchFamily="18" charset="0"/>
                <a:cs typeface="Arial"/>
              </a:defRPr>
            </a:lvl1pPr>
          </a:lstStyle>
          <a:p>
            <a:endParaRPr dirty="0"/>
          </a:p>
        </p:txBody>
      </p:sp>
      <p:sp>
        <p:nvSpPr>
          <p:cNvPr id="4" name="Holder 4"/>
          <p:cNvSpPr>
            <a:spLocks noGrp="1"/>
          </p:cNvSpPr>
          <p:nvPr>
            <p:ph type="dt" sz="half" idx="6"/>
          </p:nvPr>
        </p:nvSpPr>
        <p:spPr>
          <a:xfrm>
            <a:off x="11861800" y="7404556"/>
            <a:ext cx="1654048" cy="215444"/>
          </a:xfrm>
        </p:spPr>
        <p:txBody>
          <a:bodyPr lIns="0" tIns="0" rIns="0" bIns="0"/>
          <a:lstStyle>
            <a:lvl1pPr algn="l">
              <a:defRPr>
                <a:solidFill>
                  <a:schemeClr val="bg1"/>
                </a:solidFill>
              </a:defRPr>
            </a:lvl1pPr>
          </a:lstStyle>
          <a:p>
            <a:fld id="{1D8BD707-D9CF-40AE-B4C6-C98DA3205C09}" type="datetimeFigureOut">
              <a:rPr lang="en-US" smtClean="0"/>
              <a:pPr/>
              <a:t>8/24/2022</a:t>
            </a:fld>
            <a:endParaRPr lang="en-US" dirty="0"/>
          </a:p>
        </p:txBody>
      </p:sp>
      <p:sp>
        <p:nvSpPr>
          <p:cNvPr id="6" name="object 6">
            <a:extLst>
              <a:ext uri="{FF2B5EF4-FFF2-40B4-BE49-F238E27FC236}">
                <a16:creationId xmlns:a16="http://schemas.microsoft.com/office/drawing/2014/main" id="{D3C43119-21C6-4A15-9BF3-85384CD549FA}"/>
              </a:ext>
            </a:extLst>
          </p:cNvPr>
          <p:cNvSpPr txBox="1">
            <a:spLocks/>
          </p:cNvSpPr>
          <p:nvPr userDrawn="1"/>
        </p:nvSpPr>
        <p:spPr>
          <a:xfrm>
            <a:off x="6510057" y="7368841"/>
            <a:ext cx="759385" cy="269689"/>
          </a:xfrm>
          <a:prstGeom prst="rect">
            <a:avLst/>
          </a:prstGeom>
        </p:spPr>
        <p:txBody>
          <a:bodyPr vert="horz" wrap="square" lIns="0" tIns="0" rIns="0" bIns="0" rtlCol="0">
            <a:spAutoFit/>
          </a:bodyPr>
          <a:lstStyle>
            <a:defPPr>
              <a:defRPr lang="en-US"/>
            </a:defPPr>
            <a:lvl1pPr marL="0" algn="l" defTabSz="914400" rtl="0" eaLnBrk="1" latinLnBrk="0" hangingPunct="1">
              <a:defRPr sz="2000" b="1" i="0" kern="1200">
                <a:solidFill>
                  <a:srgbClr val="005644"/>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3179">
              <a:lnSpc>
                <a:spcPts val="2051"/>
              </a:lnSpc>
            </a:pPr>
            <a:fld id="{81D60167-4931-47E6-BA6A-407CBD079E47}" type="slidenum">
              <a:rPr lang="en-US" smtClean="0">
                <a:solidFill>
                  <a:schemeClr val="bg1"/>
                </a:solidFill>
                <a:latin typeface="Century Schoolbook" panose="02040604050505020304" pitchFamily="18" charset="0"/>
              </a:rPr>
              <a:pPr marL="43179">
                <a:lnSpc>
                  <a:spcPts val="2051"/>
                </a:lnSpc>
              </a:pPr>
              <a:t>‹#›</a:t>
            </a:fld>
            <a:endParaRPr lang="en-US" dirty="0">
              <a:solidFill>
                <a:schemeClr val="bg1"/>
              </a:solidFill>
              <a:latin typeface="Century Schoolbook" panose="02040604050505020304" pitchFamily="18" charset="0"/>
            </a:endParaRPr>
          </a:p>
        </p:txBody>
      </p:sp>
      <p:sp>
        <p:nvSpPr>
          <p:cNvPr id="5" name="TextBox 4">
            <a:extLst>
              <a:ext uri="{FF2B5EF4-FFF2-40B4-BE49-F238E27FC236}">
                <a16:creationId xmlns:a16="http://schemas.microsoft.com/office/drawing/2014/main" id="{5F3A27AE-1558-47FB-9154-FB1C3CD6468D}"/>
              </a:ext>
            </a:extLst>
          </p:cNvPr>
          <p:cNvSpPr txBox="1"/>
          <p:nvPr userDrawn="1"/>
        </p:nvSpPr>
        <p:spPr>
          <a:xfrm>
            <a:off x="489266" y="7315893"/>
            <a:ext cx="6495734" cy="369332"/>
          </a:xfrm>
          <a:prstGeom prst="rect">
            <a:avLst/>
          </a:prstGeom>
          <a:noFill/>
        </p:spPr>
        <p:txBody>
          <a:bodyPr wrap="square" rtlCol="0">
            <a:spAutoFit/>
          </a:bodyPr>
          <a:lstStyle/>
          <a:p>
            <a:pPr algn="l"/>
            <a:r>
              <a:rPr lang="en-US" b="1" dirty="0">
                <a:solidFill>
                  <a:schemeClr val="bg1"/>
                </a:solidFill>
                <a:latin typeface="Century Schoolbook" panose="02040604050505020304" pitchFamily="18" charset="0"/>
              </a:rPr>
              <a:t>Michigan CREP Signup Process Training</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5130776" y="1505258"/>
            <a:ext cx="3556046" cy="492443"/>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962450" y="4054926"/>
            <a:ext cx="11892697" cy="430887"/>
          </a:xfrm>
          <a:prstGeom prst="rect">
            <a:avLst/>
          </a:prstGeom>
        </p:spPr>
        <p:txBody>
          <a:bodyPr wrap="square" lIns="0" tIns="0" rIns="0" bIns="0">
            <a:spAutoFit/>
          </a:bodyPr>
          <a:lstStyle>
            <a:lvl1pPr>
              <a:defRPr b="0" i="0">
                <a:solidFill>
                  <a:schemeClr val="tx1"/>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fld id="{1D8BD707-D9CF-40AE-B4C6-C98DA3205C09}" type="datetimeFigureOut">
              <a:rPr lang="en-US" smtClean="0"/>
              <a:pPr/>
              <a:t>8/24/2022</a:t>
            </a:fld>
            <a:endParaRPr lang="en-US" dirty="0"/>
          </a:p>
        </p:txBody>
      </p:sp>
      <p:sp>
        <p:nvSpPr>
          <p:cNvPr id="6" name="Holder 6"/>
          <p:cNvSpPr>
            <a:spLocks noGrp="1"/>
          </p:cNvSpPr>
          <p:nvPr>
            <p:ph type="sldNum" sz="quarter" idx="7"/>
          </p:nvPr>
        </p:nvSpPr>
        <p:spPr/>
        <p:txBody>
          <a:bodyPr lIns="0" tIns="0" rIns="0" bIns="0"/>
          <a:lstStyle>
            <a:lvl1pPr>
              <a:defRPr sz="2000" b="1" i="0">
                <a:solidFill>
                  <a:srgbClr val="005644"/>
                </a:solidFill>
                <a:latin typeface="Calibri"/>
                <a:cs typeface="Calibri"/>
              </a:defRPr>
            </a:lvl1pPr>
          </a:lstStyle>
          <a:p>
            <a:pPr marL="12699">
              <a:lnSpc>
                <a:spcPts val="2005"/>
              </a:lnSpc>
            </a:pPr>
            <a:r>
              <a:rPr lang="en-US" dirty="0"/>
              <a:t>1</a:t>
            </a:r>
            <a:fld id="{81D60167-4931-47E6-BA6A-407CBD079E47}" type="slidenum">
              <a:rPr smtClean="0"/>
              <a:pPr marL="12699">
                <a:lnSpc>
                  <a:spcPts val="2005"/>
                </a:lnSpc>
              </a:pPr>
              <a:t>‹#›</a:t>
            </a:fld>
            <a:endParaRPr dirty="0"/>
          </a:p>
        </p:txBody>
      </p:sp>
    </p:spTree>
    <p:extLst>
      <p:ext uri="{BB962C8B-B14F-4D97-AF65-F5344CB8AC3E}">
        <p14:creationId xmlns:p14="http://schemas.microsoft.com/office/powerpoint/2010/main" val="33195578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4404206" y="1328428"/>
            <a:ext cx="3046153" cy="492443"/>
          </a:xfrm>
        </p:spPr>
        <p:txBody>
          <a:bodyPr lIns="0" tIns="0" rIns="0" bIns="0"/>
          <a:lstStyle>
            <a:lvl1pPr>
              <a:defRPr sz="3200" b="1" i="0">
                <a:solidFill>
                  <a:srgbClr val="668924"/>
                </a:solidFill>
                <a:latin typeface="Arial"/>
                <a:cs typeface="Arial"/>
              </a:defRPr>
            </a:lvl1pPr>
          </a:lstStyle>
          <a:p>
            <a:endParaRPr/>
          </a:p>
        </p:txBody>
      </p:sp>
      <p:sp>
        <p:nvSpPr>
          <p:cNvPr id="3" name="Holder 3"/>
          <p:cNvSpPr>
            <a:spLocks noGrp="1"/>
          </p:cNvSpPr>
          <p:nvPr>
            <p:ph type="body" idx="1"/>
          </p:nvPr>
        </p:nvSpPr>
        <p:spPr>
          <a:xfrm>
            <a:off x="962451" y="1795817"/>
            <a:ext cx="8959631" cy="430887"/>
          </a:xfrm>
        </p:spPr>
        <p:txBody>
          <a:bodyPr lIns="0" tIns="0" rIns="0" bIns="0"/>
          <a:lstStyle>
            <a:lvl1pPr>
              <a:defRPr sz="2800" b="1" i="0">
                <a:solidFill>
                  <a:srgbClr val="055644"/>
                </a:solidFill>
                <a:latin typeface="Arial"/>
                <a:cs typeface="Arial"/>
              </a:defRPr>
            </a:lvl1pPr>
          </a:lstStyle>
          <a:p>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fld id="{1D8BD707-D9CF-40AE-B4C6-C98DA3205C09}" type="datetimeFigureOut">
              <a:rPr lang="en-US" smtClean="0"/>
              <a:pPr/>
              <a:t>8/24/2022</a:t>
            </a:fld>
            <a:endParaRPr lang="en-US" dirty="0"/>
          </a:p>
        </p:txBody>
      </p:sp>
      <p:sp>
        <p:nvSpPr>
          <p:cNvPr id="6" name="Holder 6"/>
          <p:cNvSpPr>
            <a:spLocks noGrp="1"/>
          </p:cNvSpPr>
          <p:nvPr>
            <p:ph type="sldNum" sz="quarter" idx="7"/>
          </p:nvPr>
        </p:nvSpPr>
        <p:spPr/>
        <p:txBody>
          <a:bodyPr lIns="0" tIns="0" rIns="0" bIns="0"/>
          <a:lstStyle>
            <a:lvl1pPr>
              <a:defRPr sz="2000" b="1" i="0">
                <a:solidFill>
                  <a:srgbClr val="005644"/>
                </a:solidFill>
                <a:latin typeface="Calibri"/>
                <a:cs typeface="Calibri"/>
              </a:defRPr>
            </a:lvl1pPr>
          </a:lstStyle>
          <a:p>
            <a:pPr marL="12699">
              <a:lnSpc>
                <a:spcPts val="2005"/>
              </a:lnSpc>
            </a:pPr>
            <a:r>
              <a:rPr lang="en-US" dirty="0"/>
              <a:t>1</a:t>
            </a:r>
            <a:fld id="{81D60167-4931-47E6-BA6A-407CBD079E47}" type="slidenum">
              <a:rPr smtClean="0"/>
              <a:pPr marL="12699">
                <a:lnSpc>
                  <a:spcPts val="2005"/>
                </a:lnSpc>
              </a:pPr>
              <a:t>‹#›</a:t>
            </a:fld>
            <a:endParaRPr dirty="0"/>
          </a:p>
        </p:txBody>
      </p:sp>
    </p:spTree>
    <p:extLst>
      <p:ext uri="{BB962C8B-B14F-4D97-AF65-F5344CB8AC3E}">
        <p14:creationId xmlns:p14="http://schemas.microsoft.com/office/powerpoint/2010/main" val="228353109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4404206" y="1328428"/>
            <a:ext cx="3046153" cy="492443"/>
          </a:xfrm>
        </p:spPr>
        <p:txBody>
          <a:bodyPr lIns="0" tIns="0" rIns="0" bIns="0"/>
          <a:lstStyle>
            <a:lvl1pPr>
              <a:defRPr sz="3200" b="1" i="0">
                <a:solidFill>
                  <a:srgbClr val="668924"/>
                </a:solidFill>
                <a:latin typeface="Arial"/>
                <a:cs typeface="Arial"/>
              </a:defRPr>
            </a:lvl1pPr>
          </a:lstStyle>
          <a:p>
            <a:endParaRPr/>
          </a:p>
        </p:txBody>
      </p:sp>
      <p:sp>
        <p:nvSpPr>
          <p:cNvPr id="3" name="Holder 3"/>
          <p:cNvSpPr>
            <a:spLocks noGrp="1"/>
          </p:cNvSpPr>
          <p:nvPr>
            <p:ph sz="half" idx="2"/>
          </p:nvPr>
        </p:nvSpPr>
        <p:spPr>
          <a:xfrm>
            <a:off x="690880" y="1787652"/>
            <a:ext cx="6010656" cy="430887"/>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7116064" y="1787652"/>
            <a:ext cx="6010656" cy="430887"/>
          </a:xfrm>
          <a:prstGeom prst="rect">
            <a:avLst/>
          </a:prstGeom>
        </p:spPr>
        <p:txBody>
          <a:bodyPr wrap="square" lIns="0" tIns="0" rIns="0" bIns="0">
            <a:spAutoFit/>
          </a:bodyPr>
          <a:lstStyle>
            <a:lvl1pPr>
              <a:defRPr/>
            </a:lvl1pPr>
          </a:lstStyle>
          <a:p>
            <a:endParaRPr/>
          </a:p>
        </p:txBody>
      </p:sp>
      <p:sp>
        <p:nvSpPr>
          <p:cNvPr id="6" name="Holder 6"/>
          <p:cNvSpPr>
            <a:spLocks noGrp="1"/>
          </p:cNvSpPr>
          <p:nvPr>
            <p:ph type="dt" sz="half" idx="6"/>
          </p:nvPr>
        </p:nvSpPr>
        <p:spPr/>
        <p:txBody>
          <a:bodyPr lIns="0" tIns="0" rIns="0" bIns="0"/>
          <a:lstStyle>
            <a:lvl1pPr algn="l">
              <a:defRPr>
                <a:solidFill>
                  <a:schemeClr val="bg1"/>
                </a:solidFill>
              </a:defRPr>
            </a:lvl1pPr>
          </a:lstStyle>
          <a:p>
            <a:fld id="{1D8BD707-D9CF-40AE-B4C6-C98DA3205C09}" type="datetimeFigureOut">
              <a:rPr lang="en-US" smtClean="0"/>
              <a:pPr/>
              <a:t>8/24/2022</a:t>
            </a:fld>
            <a:endParaRPr lang="en-US" dirty="0"/>
          </a:p>
        </p:txBody>
      </p:sp>
      <p:sp>
        <p:nvSpPr>
          <p:cNvPr id="7" name="Holder 7"/>
          <p:cNvSpPr>
            <a:spLocks noGrp="1"/>
          </p:cNvSpPr>
          <p:nvPr>
            <p:ph type="sldNum" sz="quarter" idx="7"/>
          </p:nvPr>
        </p:nvSpPr>
        <p:spPr/>
        <p:txBody>
          <a:bodyPr lIns="0" tIns="0" rIns="0" bIns="0"/>
          <a:lstStyle>
            <a:lvl1pPr>
              <a:defRPr sz="2000" b="1" i="0">
                <a:solidFill>
                  <a:srgbClr val="005644"/>
                </a:solidFill>
                <a:latin typeface="Calibri"/>
                <a:cs typeface="Calibri"/>
              </a:defRPr>
            </a:lvl1pPr>
          </a:lstStyle>
          <a:p>
            <a:pPr marL="12699">
              <a:lnSpc>
                <a:spcPts val="2005"/>
              </a:lnSpc>
            </a:pPr>
            <a:r>
              <a:rPr lang="en-US" dirty="0"/>
              <a:t>1</a:t>
            </a:r>
            <a:fld id="{81D60167-4931-47E6-BA6A-407CBD079E47}" type="slidenum">
              <a:rPr smtClean="0"/>
              <a:pPr marL="12699">
                <a:lnSpc>
                  <a:spcPts val="2005"/>
                </a:lnSpc>
              </a:pPr>
              <a:t>‹#›</a:t>
            </a:fld>
            <a:endParaRPr dirty="0"/>
          </a:p>
        </p:txBody>
      </p:sp>
    </p:spTree>
    <p:extLst>
      <p:ext uri="{BB962C8B-B14F-4D97-AF65-F5344CB8AC3E}">
        <p14:creationId xmlns:p14="http://schemas.microsoft.com/office/powerpoint/2010/main" val="35060555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4404206" y="1328428"/>
            <a:ext cx="3046153" cy="492443"/>
          </a:xfrm>
        </p:spPr>
        <p:txBody>
          <a:bodyPr lIns="0" tIns="0" rIns="0" bIns="0"/>
          <a:lstStyle>
            <a:lvl1pPr>
              <a:defRPr sz="3200" b="1" i="0">
                <a:solidFill>
                  <a:srgbClr val="668924"/>
                </a:solidFill>
                <a:latin typeface="Arial"/>
                <a:cs typeface="Arial"/>
              </a:defRPr>
            </a:lvl1pPr>
          </a:lstStyle>
          <a:p>
            <a:endParaRPr dirty="0"/>
          </a:p>
        </p:txBody>
      </p:sp>
      <p:sp>
        <p:nvSpPr>
          <p:cNvPr id="4" name="Holder 4"/>
          <p:cNvSpPr>
            <a:spLocks noGrp="1"/>
          </p:cNvSpPr>
          <p:nvPr>
            <p:ph type="dt" sz="half" idx="6"/>
          </p:nvPr>
        </p:nvSpPr>
        <p:spPr/>
        <p:txBody>
          <a:bodyPr lIns="0" tIns="0" rIns="0" bIns="0"/>
          <a:lstStyle>
            <a:lvl1pPr algn="l">
              <a:defRPr>
                <a:solidFill>
                  <a:schemeClr val="bg1"/>
                </a:solidFill>
              </a:defRPr>
            </a:lvl1pPr>
          </a:lstStyle>
          <a:p>
            <a:fld id="{1D8BD707-D9CF-40AE-B4C6-C98DA3205C09}" type="datetimeFigureOut">
              <a:rPr lang="en-US" smtClean="0"/>
              <a:pPr/>
              <a:t>8/24/2022</a:t>
            </a:fld>
            <a:endParaRPr lang="en-US" dirty="0"/>
          </a:p>
        </p:txBody>
      </p:sp>
      <p:sp>
        <p:nvSpPr>
          <p:cNvPr id="5" name="Holder 5"/>
          <p:cNvSpPr>
            <a:spLocks noGrp="1"/>
          </p:cNvSpPr>
          <p:nvPr>
            <p:ph type="sldNum" sz="quarter" idx="7"/>
          </p:nvPr>
        </p:nvSpPr>
        <p:spPr/>
        <p:txBody>
          <a:bodyPr lIns="0" tIns="0" rIns="0" bIns="0"/>
          <a:lstStyle>
            <a:lvl1pPr>
              <a:defRPr sz="2000" b="1" i="0">
                <a:solidFill>
                  <a:srgbClr val="005644"/>
                </a:solidFill>
                <a:latin typeface="Calibri"/>
                <a:cs typeface="Calibri"/>
              </a:defRPr>
            </a:lvl1pPr>
          </a:lstStyle>
          <a:p>
            <a:pPr marL="12699">
              <a:lnSpc>
                <a:spcPts val="2005"/>
              </a:lnSpc>
            </a:pPr>
            <a:r>
              <a:rPr lang="en-US" dirty="0"/>
              <a:t>1</a:t>
            </a:r>
            <a:fld id="{81D60167-4931-47E6-BA6A-407CBD079E47}" type="slidenum">
              <a:rPr smtClean="0"/>
              <a:pPr marL="12699">
                <a:lnSpc>
                  <a:spcPts val="2005"/>
                </a:lnSpc>
              </a:pPr>
              <a:t>‹#›</a:t>
            </a:fld>
            <a:endParaRPr dirty="0"/>
          </a:p>
        </p:txBody>
      </p:sp>
    </p:spTree>
    <p:extLst>
      <p:ext uri="{BB962C8B-B14F-4D97-AF65-F5344CB8AC3E}">
        <p14:creationId xmlns:p14="http://schemas.microsoft.com/office/powerpoint/2010/main" val="37561183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4" name="Holder 4"/>
          <p:cNvSpPr>
            <a:spLocks noGrp="1"/>
          </p:cNvSpPr>
          <p:nvPr>
            <p:ph type="sldNum" sz="quarter" idx="7"/>
          </p:nvPr>
        </p:nvSpPr>
        <p:spPr/>
        <p:txBody>
          <a:bodyPr lIns="0" tIns="0" rIns="0" bIns="0"/>
          <a:lstStyle>
            <a:lvl1pPr>
              <a:defRPr sz="2000" b="1" i="0">
                <a:solidFill>
                  <a:srgbClr val="005644"/>
                </a:solidFill>
                <a:latin typeface="Calibri"/>
                <a:cs typeface="Calibri"/>
              </a:defRPr>
            </a:lvl1pPr>
          </a:lstStyle>
          <a:p>
            <a:pPr marL="12699">
              <a:lnSpc>
                <a:spcPts val="2005"/>
              </a:lnSpc>
            </a:pPr>
            <a:r>
              <a:rPr lang="en-US" dirty="0"/>
              <a:t>1</a:t>
            </a:r>
            <a:fld id="{81D60167-4931-47E6-BA6A-407CBD079E47}" type="slidenum">
              <a:rPr smtClean="0"/>
              <a:pPr marL="12699">
                <a:lnSpc>
                  <a:spcPts val="2005"/>
                </a:lnSpc>
              </a:pPr>
              <a:t>‹#›</a:t>
            </a:fld>
            <a:endParaRPr dirty="0"/>
          </a:p>
        </p:txBody>
      </p:sp>
      <p:sp>
        <p:nvSpPr>
          <p:cNvPr id="9" name="Rectangle 8">
            <a:extLst>
              <a:ext uri="{FF2B5EF4-FFF2-40B4-BE49-F238E27FC236}">
                <a16:creationId xmlns:a16="http://schemas.microsoft.com/office/drawing/2014/main" id="{FDB058E7-0717-475D-A490-AAFEB3662B96}"/>
              </a:ext>
            </a:extLst>
          </p:cNvPr>
          <p:cNvSpPr/>
          <p:nvPr userDrawn="1"/>
        </p:nvSpPr>
        <p:spPr>
          <a:xfrm>
            <a:off x="0" y="0"/>
            <a:ext cx="13817600" cy="9144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0" name="Picture 2" descr="USDA_REVs-01__1511198946214">
            <a:extLst>
              <a:ext uri="{FF2B5EF4-FFF2-40B4-BE49-F238E27FC236}">
                <a16:creationId xmlns:a16="http://schemas.microsoft.com/office/drawing/2014/main" id="{92A1BBC3-3753-4619-994E-E95CEC82428B}"/>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573440" y="222249"/>
            <a:ext cx="1438275" cy="458788"/>
          </a:xfrm>
          <a:prstGeom prst="rect">
            <a:avLst/>
          </a:prstGeom>
          <a:noFill/>
          <a:ln>
            <a:noFill/>
          </a:ln>
          <a:effectLst/>
          <a:extLst>
            <a:ext uri="{909E8E84-426E-40DD-AFC4-6F175D3DCCD1}">
              <a14:hiddenFill xmlns:a14="http://schemas.microsoft.com/office/drawing/2010/main">
                <a:solidFill>
                  <a:srgbClr val="003A63"/>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3" name="Holder 3"/>
          <p:cNvSpPr>
            <a:spLocks noGrp="1"/>
          </p:cNvSpPr>
          <p:nvPr>
            <p:ph type="dt" sz="half" idx="6"/>
          </p:nvPr>
        </p:nvSpPr>
        <p:spPr/>
        <p:txBody>
          <a:bodyPr lIns="0" tIns="0" rIns="0" bIns="0"/>
          <a:lstStyle>
            <a:lvl1pPr algn="l">
              <a:defRPr>
                <a:solidFill>
                  <a:schemeClr val="bg1"/>
                </a:solidFill>
              </a:defRPr>
            </a:lvl1pPr>
          </a:lstStyle>
          <a:p>
            <a:fld id="{1D8BD707-D9CF-40AE-B4C6-C98DA3205C09}" type="datetimeFigureOut">
              <a:rPr lang="en-US" smtClean="0"/>
              <a:pPr/>
              <a:t>8/24/2022</a:t>
            </a:fld>
            <a:endParaRPr lang="en-US" dirty="0"/>
          </a:p>
        </p:txBody>
      </p:sp>
      <p:sp>
        <p:nvSpPr>
          <p:cNvPr id="11" name="TextBox 10">
            <a:extLst>
              <a:ext uri="{FF2B5EF4-FFF2-40B4-BE49-F238E27FC236}">
                <a16:creationId xmlns:a16="http://schemas.microsoft.com/office/drawing/2014/main" id="{129DB8BF-4497-4AC5-BDE7-28E57A199EFA}"/>
              </a:ext>
            </a:extLst>
          </p:cNvPr>
          <p:cNvSpPr txBox="1"/>
          <p:nvPr userDrawn="1"/>
        </p:nvSpPr>
        <p:spPr>
          <a:xfrm>
            <a:off x="-1" y="7310735"/>
            <a:ext cx="13802360" cy="461665"/>
          </a:xfrm>
          <a:prstGeom prst="rect">
            <a:avLst/>
          </a:prstGeom>
          <a:solidFill>
            <a:schemeClr val="tx2">
              <a:lumMod val="50000"/>
            </a:schemeClr>
          </a:solidFill>
        </p:spPr>
        <p:txBody>
          <a:bodyPr wrap="square" rtlCol="0" anchor="ctr">
            <a:spAutoFit/>
          </a:bodyPr>
          <a:lstStyle/>
          <a:p>
            <a:pPr marL="457189" indent="0">
              <a:spcBef>
                <a:spcPts val="1200"/>
              </a:spcBef>
              <a:spcAft>
                <a:spcPts val="1200"/>
              </a:spcAft>
            </a:pPr>
            <a:r>
              <a:rPr lang="en-US" sz="2400" b="1" dirty="0">
                <a:solidFill>
                  <a:schemeClr val="bg1"/>
                </a:solidFill>
              </a:rPr>
              <a:t>Farm Service Agency</a:t>
            </a:r>
          </a:p>
        </p:txBody>
      </p:sp>
      <p:pic>
        <p:nvPicPr>
          <p:cNvPr id="6" name="Picture 5" descr="A bird standing on a grassy field&#10;&#10;Description automatically generated">
            <a:extLst>
              <a:ext uri="{FF2B5EF4-FFF2-40B4-BE49-F238E27FC236}">
                <a16:creationId xmlns:a16="http://schemas.microsoft.com/office/drawing/2014/main" id="{7232ADD5-DFF8-4018-B1B1-E36683D5C31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1044247"/>
            <a:ext cx="7624925" cy="6174086"/>
          </a:xfrm>
          <a:prstGeom prst="rect">
            <a:avLst/>
          </a:prstGeom>
        </p:spPr>
      </p:pic>
      <p:pic>
        <p:nvPicPr>
          <p:cNvPr id="8" name="Picture 7" descr="A close up of a lush green field&#10;&#10;Description automatically generated">
            <a:extLst>
              <a:ext uri="{FF2B5EF4-FFF2-40B4-BE49-F238E27FC236}">
                <a16:creationId xmlns:a16="http://schemas.microsoft.com/office/drawing/2014/main" id="{9DA9DEF7-6E0C-4C1F-B18A-9E825B5D952E}"/>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747000" y="1098946"/>
            <a:ext cx="5493323" cy="3048000"/>
          </a:xfrm>
          <a:prstGeom prst="rect">
            <a:avLst/>
          </a:prstGeom>
        </p:spPr>
      </p:pic>
      <p:pic>
        <p:nvPicPr>
          <p:cNvPr id="5" name="Picture 4">
            <a:extLst>
              <a:ext uri="{FF2B5EF4-FFF2-40B4-BE49-F238E27FC236}">
                <a16:creationId xmlns:a16="http://schemas.microsoft.com/office/drawing/2014/main" id="{17B35D11-4B16-41E5-AFD1-8935456964E5}"/>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7751725" y="4239348"/>
            <a:ext cx="5488598" cy="2947274"/>
          </a:xfrm>
          <a:prstGeom prst="rect">
            <a:avLst/>
          </a:prstGeom>
        </p:spPr>
      </p:pic>
    </p:spTree>
    <p:extLst>
      <p:ext uri="{BB962C8B-B14F-4D97-AF65-F5344CB8AC3E}">
        <p14:creationId xmlns:p14="http://schemas.microsoft.com/office/powerpoint/2010/main" val="66840397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userDrawn="1">
            <p:ph idx="1"/>
          </p:nvPr>
        </p:nvSpPr>
        <p:spPr>
          <a:xfrm>
            <a:off x="247676" y="2069042"/>
            <a:ext cx="11159524" cy="1538883"/>
          </a:xfrm>
        </p:spPr>
        <p:txBody>
          <a:bodyPr/>
          <a:lstStyle>
            <a:lvl1pPr marL="0" indent="0">
              <a:buNone/>
              <a:defRPr b="1">
                <a:solidFill>
                  <a:srgbClr val="065744"/>
                </a:solidFill>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userDrawn="1">
            <p:ph type="title"/>
          </p:nvPr>
        </p:nvSpPr>
        <p:spPr>
          <a:xfrm>
            <a:off x="247676" y="1124480"/>
            <a:ext cx="11159524" cy="558166"/>
          </a:xfrm>
        </p:spPr>
        <p:txBody>
          <a:bodyPr/>
          <a:lstStyle>
            <a:lvl1pPr>
              <a:defRPr sz="3627" b="1"/>
            </a:lvl1pPr>
          </a:lstStyle>
          <a:p>
            <a:endParaRPr lang="en-US" dirty="0"/>
          </a:p>
        </p:txBody>
      </p:sp>
      <p:sp>
        <p:nvSpPr>
          <p:cNvPr id="14" name="Slide Number Placeholder 8">
            <a:extLst>
              <a:ext uri="{FF2B5EF4-FFF2-40B4-BE49-F238E27FC236}">
                <a16:creationId xmlns:a16="http://schemas.microsoft.com/office/drawing/2014/main" id="{5932F3A2-6EC8-4A1A-B559-CB7974A447C0}"/>
              </a:ext>
            </a:extLst>
          </p:cNvPr>
          <p:cNvSpPr txBox="1">
            <a:spLocks/>
          </p:cNvSpPr>
          <p:nvPr userDrawn="1"/>
        </p:nvSpPr>
        <p:spPr>
          <a:xfrm>
            <a:off x="6610164" y="7203865"/>
            <a:ext cx="611958" cy="413808"/>
          </a:xfrm>
          <a:prstGeom prst="rect">
            <a:avLst/>
          </a:prstGeom>
        </p:spPr>
        <p:txBody>
          <a:bodyPr wrap="none"/>
          <a:lstStyle>
            <a:defPPr>
              <a:defRPr lang="en-US"/>
            </a:defPPr>
            <a:lvl1pPr algn="l" rtl="0" eaLnBrk="1" fontAlgn="auto" hangingPunct="1">
              <a:spcBef>
                <a:spcPts val="0"/>
              </a:spcBef>
              <a:spcAft>
                <a:spcPts val="0"/>
              </a:spcAft>
              <a:defRPr sz="1200" b="1" kern="1200">
                <a:solidFill>
                  <a:srgbClr val="005744"/>
                </a:solidFill>
                <a:latin typeface="Frutiger LT 55 Roman" panose="020B0602020204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ctr">
              <a:defRPr/>
            </a:pPr>
            <a:fld id="{73089D13-D2AB-45EF-97A6-B1BCF41FD651}" type="slidenum">
              <a:rPr lang="en-US" sz="2267" smtClean="0"/>
              <a:pPr algn="ctr">
                <a:defRPr/>
              </a:pPr>
              <a:t>‹#›</a:t>
            </a:fld>
            <a:endParaRPr lang="en-US" sz="2267" dirty="0"/>
          </a:p>
        </p:txBody>
      </p:sp>
    </p:spTree>
    <p:extLst>
      <p:ext uri="{BB962C8B-B14F-4D97-AF65-F5344CB8AC3E}">
        <p14:creationId xmlns:p14="http://schemas.microsoft.com/office/powerpoint/2010/main" val="14869728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4" name="Holder 4"/>
          <p:cNvSpPr>
            <a:spLocks noGrp="1"/>
          </p:cNvSpPr>
          <p:nvPr>
            <p:ph type="sldNum" sz="quarter" idx="7"/>
          </p:nvPr>
        </p:nvSpPr>
        <p:spPr/>
        <p:txBody>
          <a:bodyPr lIns="0" tIns="0" rIns="0" bIns="0"/>
          <a:lstStyle>
            <a:lvl1pPr>
              <a:defRPr sz="2000" b="1" i="0">
                <a:solidFill>
                  <a:srgbClr val="005644"/>
                </a:solidFill>
                <a:latin typeface="Calibri"/>
                <a:cs typeface="Calibri"/>
              </a:defRPr>
            </a:lvl1pPr>
          </a:lstStyle>
          <a:p>
            <a:pPr marL="12699">
              <a:lnSpc>
                <a:spcPts val="2005"/>
              </a:lnSpc>
            </a:pPr>
            <a:r>
              <a:rPr lang="en-US" dirty="0"/>
              <a:t>1</a:t>
            </a:r>
            <a:fld id="{81D60167-4931-47E6-BA6A-407CBD079E47}" type="slidenum">
              <a:rPr smtClean="0"/>
              <a:pPr marL="12699">
                <a:lnSpc>
                  <a:spcPts val="2005"/>
                </a:lnSpc>
              </a:pPr>
              <a:t>‹#›</a:t>
            </a:fld>
            <a:endParaRPr dirty="0"/>
          </a:p>
        </p:txBody>
      </p:sp>
      <p:sp>
        <p:nvSpPr>
          <p:cNvPr id="9" name="Rectangle 8">
            <a:extLst>
              <a:ext uri="{FF2B5EF4-FFF2-40B4-BE49-F238E27FC236}">
                <a16:creationId xmlns:a16="http://schemas.microsoft.com/office/drawing/2014/main" id="{A6013DC3-6472-4849-9C2B-FC80CA1F865C}"/>
              </a:ext>
            </a:extLst>
          </p:cNvPr>
          <p:cNvSpPr/>
          <p:nvPr userDrawn="1"/>
        </p:nvSpPr>
        <p:spPr>
          <a:xfrm>
            <a:off x="0" y="0"/>
            <a:ext cx="13802360" cy="91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0" name="Picture 2" descr="USDA_REVs-01__1511198946214">
            <a:extLst>
              <a:ext uri="{FF2B5EF4-FFF2-40B4-BE49-F238E27FC236}">
                <a16:creationId xmlns:a16="http://schemas.microsoft.com/office/drawing/2014/main" id="{C9988470-6C8E-4EA9-8B06-6B85CB0E4E28}"/>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573440" y="222249"/>
            <a:ext cx="1438275" cy="458788"/>
          </a:xfrm>
          <a:prstGeom prst="rect">
            <a:avLst/>
          </a:prstGeom>
          <a:noFill/>
          <a:ln>
            <a:noFill/>
          </a:ln>
          <a:effectLst/>
          <a:extLst>
            <a:ext uri="{909E8E84-426E-40DD-AFC4-6F175D3DCCD1}">
              <a14:hiddenFill xmlns:a14="http://schemas.microsoft.com/office/drawing/2010/main">
                <a:solidFill>
                  <a:srgbClr val="003A63"/>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1" name="TextBox 10">
            <a:extLst>
              <a:ext uri="{FF2B5EF4-FFF2-40B4-BE49-F238E27FC236}">
                <a16:creationId xmlns:a16="http://schemas.microsoft.com/office/drawing/2014/main" id="{8A27B58B-9EF2-4A9A-9901-B230D21BE389}"/>
              </a:ext>
            </a:extLst>
          </p:cNvPr>
          <p:cNvSpPr txBox="1"/>
          <p:nvPr userDrawn="1"/>
        </p:nvSpPr>
        <p:spPr>
          <a:xfrm>
            <a:off x="15240" y="7310735"/>
            <a:ext cx="13802360" cy="461665"/>
          </a:xfrm>
          <a:prstGeom prst="rect">
            <a:avLst/>
          </a:prstGeom>
          <a:solidFill>
            <a:schemeClr val="accent3">
              <a:lumMod val="50000"/>
            </a:schemeClr>
          </a:solidFill>
        </p:spPr>
        <p:txBody>
          <a:bodyPr wrap="square" rtlCol="0" anchor="ctr">
            <a:spAutoFit/>
          </a:bodyPr>
          <a:lstStyle/>
          <a:p>
            <a:pPr marL="457189" indent="0">
              <a:spcBef>
                <a:spcPts val="1200"/>
              </a:spcBef>
              <a:spcAft>
                <a:spcPts val="1200"/>
              </a:spcAft>
            </a:pPr>
            <a:endParaRPr lang="en-US" sz="2400" b="1" dirty="0">
              <a:solidFill>
                <a:schemeClr val="bg1"/>
              </a:solidFill>
              <a:latin typeface="Century Schoolbook" panose="02040604050505020304" pitchFamily="18" charset="0"/>
            </a:endParaRPr>
          </a:p>
        </p:txBody>
      </p:sp>
      <p:sp>
        <p:nvSpPr>
          <p:cNvPr id="3" name="Holder 3"/>
          <p:cNvSpPr>
            <a:spLocks noGrp="1"/>
          </p:cNvSpPr>
          <p:nvPr>
            <p:ph type="dt" sz="half" idx="6"/>
          </p:nvPr>
        </p:nvSpPr>
        <p:spPr>
          <a:xfrm>
            <a:off x="11886580" y="7367171"/>
            <a:ext cx="1654048" cy="215444"/>
          </a:xfrm>
        </p:spPr>
        <p:txBody>
          <a:bodyPr lIns="0" tIns="0" rIns="0" bIns="0"/>
          <a:lstStyle>
            <a:lvl1pPr algn="l">
              <a:defRPr>
                <a:solidFill>
                  <a:schemeClr val="bg1"/>
                </a:solidFill>
                <a:latin typeface="Century Schoolbook" panose="02040604050505020304" pitchFamily="18" charset="0"/>
              </a:defRPr>
            </a:lvl1pPr>
          </a:lstStyle>
          <a:p>
            <a:fld id="{1D8BD707-D9CF-40AE-B4C6-C98DA3205C09}" type="datetimeFigureOut">
              <a:rPr lang="en-US" smtClean="0"/>
              <a:pPr/>
              <a:t>8/24/2022</a:t>
            </a:fld>
            <a:endParaRPr lang="en-US" dirty="0"/>
          </a:p>
        </p:txBody>
      </p:sp>
      <p:pic>
        <p:nvPicPr>
          <p:cNvPr id="32" name="Picture 31" descr="A pink flower on a plant&#10;&#10;Description automatically generated">
            <a:extLst>
              <a:ext uri="{FF2B5EF4-FFF2-40B4-BE49-F238E27FC236}">
                <a16:creationId xmlns:a16="http://schemas.microsoft.com/office/drawing/2014/main" id="{2D0533F3-851F-4F09-B034-AA15D3535E2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27000" y="1136649"/>
            <a:ext cx="4114800" cy="6037825"/>
          </a:xfrm>
          <a:prstGeom prst="rect">
            <a:avLst/>
          </a:prstGeom>
        </p:spPr>
      </p:pic>
      <p:pic>
        <p:nvPicPr>
          <p:cNvPr id="34" name="Picture 33" descr="A colorful butterfly on a flower&#10;&#10;Description automatically generated">
            <a:extLst>
              <a:ext uri="{FF2B5EF4-FFF2-40B4-BE49-F238E27FC236}">
                <a16:creationId xmlns:a16="http://schemas.microsoft.com/office/drawing/2014/main" id="{2C2043C0-90DE-4A3A-B463-90E8D57F18D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432299" y="1136648"/>
            <a:ext cx="4305301" cy="6037825"/>
          </a:xfrm>
          <a:prstGeom prst="rect">
            <a:avLst/>
          </a:prstGeom>
        </p:spPr>
      </p:pic>
      <p:pic>
        <p:nvPicPr>
          <p:cNvPr id="36" name="Picture 35" descr="A close up of a turtle&#10;&#10;Description automatically generated">
            <a:extLst>
              <a:ext uri="{FF2B5EF4-FFF2-40B4-BE49-F238E27FC236}">
                <a16:creationId xmlns:a16="http://schemas.microsoft.com/office/drawing/2014/main" id="{54B9E77B-2E69-4230-9E70-19D8F23235A0}"/>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8966200" y="1163565"/>
            <a:ext cx="4549648" cy="5985378"/>
          </a:xfrm>
          <a:prstGeom prst="rect">
            <a:avLst/>
          </a:prstGeom>
        </p:spPr>
      </p:pic>
      <p:sp>
        <p:nvSpPr>
          <p:cNvPr id="12" name="object 6">
            <a:extLst>
              <a:ext uri="{FF2B5EF4-FFF2-40B4-BE49-F238E27FC236}">
                <a16:creationId xmlns:a16="http://schemas.microsoft.com/office/drawing/2014/main" id="{C24CA18B-B9DF-4C2D-A027-4582A7C272BA}"/>
              </a:ext>
            </a:extLst>
          </p:cNvPr>
          <p:cNvSpPr txBox="1">
            <a:spLocks/>
          </p:cNvSpPr>
          <p:nvPr userDrawn="1"/>
        </p:nvSpPr>
        <p:spPr>
          <a:xfrm>
            <a:off x="6510057" y="7368841"/>
            <a:ext cx="759385" cy="269689"/>
          </a:xfrm>
          <a:prstGeom prst="rect">
            <a:avLst/>
          </a:prstGeom>
        </p:spPr>
        <p:txBody>
          <a:bodyPr vert="horz" wrap="square" lIns="0" tIns="0" rIns="0" bIns="0" rtlCol="0">
            <a:spAutoFit/>
          </a:bodyPr>
          <a:lstStyle>
            <a:defPPr>
              <a:defRPr lang="en-US"/>
            </a:defPPr>
            <a:lvl1pPr marL="0" algn="l" defTabSz="914400" rtl="0" eaLnBrk="1" latinLnBrk="0" hangingPunct="1">
              <a:defRPr sz="2000" b="1" i="0" kern="1200">
                <a:solidFill>
                  <a:srgbClr val="005644"/>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3179">
              <a:lnSpc>
                <a:spcPts val="2051"/>
              </a:lnSpc>
            </a:pPr>
            <a:fld id="{81D60167-4931-47E6-BA6A-407CBD079E47}" type="slidenum">
              <a:rPr lang="en-US" smtClean="0">
                <a:solidFill>
                  <a:schemeClr val="bg1"/>
                </a:solidFill>
                <a:latin typeface="Century Schoolbook" panose="02040604050505020304" pitchFamily="18" charset="0"/>
              </a:rPr>
              <a:pPr marL="43179">
                <a:lnSpc>
                  <a:spcPts val="2051"/>
                </a:lnSpc>
              </a:pPr>
              <a:t>‹#›</a:t>
            </a:fld>
            <a:endParaRPr lang="en-US" dirty="0">
              <a:solidFill>
                <a:schemeClr val="bg1"/>
              </a:solidFill>
              <a:latin typeface="Century Schoolbook" panose="02040604050505020304" pitchFamily="18" charset="0"/>
            </a:endParaRPr>
          </a:p>
        </p:txBody>
      </p:sp>
      <p:sp>
        <p:nvSpPr>
          <p:cNvPr id="14" name="TextBox 13">
            <a:extLst>
              <a:ext uri="{FF2B5EF4-FFF2-40B4-BE49-F238E27FC236}">
                <a16:creationId xmlns:a16="http://schemas.microsoft.com/office/drawing/2014/main" id="{3F566B62-637E-4257-9CF9-CB2F1EB6B325}"/>
              </a:ext>
            </a:extLst>
          </p:cNvPr>
          <p:cNvSpPr txBox="1"/>
          <p:nvPr userDrawn="1"/>
        </p:nvSpPr>
        <p:spPr>
          <a:xfrm>
            <a:off x="489266" y="7315893"/>
            <a:ext cx="6495734" cy="369332"/>
          </a:xfrm>
          <a:prstGeom prst="rect">
            <a:avLst/>
          </a:prstGeom>
          <a:noFill/>
        </p:spPr>
        <p:txBody>
          <a:bodyPr wrap="square" rtlCol="0">
            <a:spAutoFit/>
          </a:bodyPr>
          <a:lstStyle/>
          <a:p>
            <a:pPr algn="l"/>
            <a:r>
              <a:rPr lang="en-US" b="1" dirty="0">
                <a:solidFill>
                  <a:schemeClr val="bg1"/>
                </a:solidFill>
                <a:latin typeface="Century Schoolbook" panose="02040604050505020304" pitchFamily="18" charset="0"/>
              </a:rPr>
              <a:t>Michigan CREP Signup Process Training</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Main Titl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902ADF5-8249-4589-BF53-E2515305850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910182" y="1173666"/>
            <a:ext cx="8822561" cy="5857381"/>
          </a:xfrm>
          <a:prstGeom prst="rect">
            <a:avLst/>
          </a:prstGeom>
        </p:spPr>
      </p:pic>
      <p:pic>
        <p:nvPicPr>
          <p:cNvPr id="3" name="Picture 2">
            <a:extLst>
              <a:ext uri="{FF2B5EF4-FFF2-40B4-BE49-F238E27FC236}">
                <a16:creationId xmlns:a16="http://schemas.microsoft.com/office/drawing/2014/main" id="{095A33EF-4E92-475C-84A7-5FD181E7B2F8}"/>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34406" y="1173667"/>
            <a:ext cx="4513890" cy="3033300"/>
          </a:xfrm>
          <a:prstGeom prst="rect">
            <a:avLst/>
          </a:prstGeom>
        </p:spPr>
      </p:pic>
      <p:pic>
        <p:nvPicPr>
          <p:cNvPr id="6" name="Picture 5" descr="A close up of a flower&#10;&#10;Description automatically generated">
            <a:extLst>
              <a:ext uri="{FF2B5EF4-FFF2-40B4-BE49-F238E27FC236}">
                <a16:creationId xmlns:a16="http://schemas.microsoft.com/office/drawing/2014/main" id="{1DF88CF0-CCE6-42ED-8F53-14FA2D3FE08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34406" y="4331975"/>
            <a:ext cx="4513890" cy="2699072"/>
          </a:xfrm>
          <a:prstGeom prst="rect">
            <a:avLst/>
          </a:prstGeom>
        </p:spPr>
      </p:pic>
      <p:sp>
        <p:nvSpPr>
          <p:cNvPr id="5" name="object 6">
            <a:extLst>
              <a:ext uri="{FF2B5EF4-FFF2-40B4-BE49-F238E27FC236}">
                <a16:creationId xmlns:a16="http://schemas.microsoft.com/office/drawing/2014/main" id="{CADB8691-0D56-439A-8662-EBCF5CB8BC00}"/>
              </a:ext>
            </a:extLst>
          </p:cNvPr>
          <p:cNvSpPr txBox="1">
            <a:spLocks/>
          </p:cNvSpPr>
          <p:nvPr userDrawn="1"/>
        </p:nvSpPr>
        <p:spPr>
          <a:xfrm>
            <a:off x="6510057" y="7368841"/>
            <a:ext cx="759385" cy="269689"/>
          </a:xfrm>
          <a:prstGeom prst="rect">
            <a:avLst/>
          </a:prstGeom>
        </p:spPr>
        <p:txBody>
          <a:bodyPr vert="horz" wrap="square" lIns="0" tIns="0" rIns="0" bIns="0" rtlCol="0">
            <a:spAutoFit/>
          </a:bodyPr>
          <a:lstStyle>
            <a:defPPr>
              <a:defRPr lang="en-US"/>
            </a:defPPr>
            <a:lvl1pPr marL="0" algn="l" defTabSz="914400" rtl="0" eaLnBrk="1" latinLnBrk="0" hangingPunct="1">
              <a:defRPr sz="2000" b="1" i="0" kern="1200">
                <a:solidFill>
                  <a:srgbClr val="005644"/>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3179">
              <a:lnSpc>
                <a:spcPts val="2051"/>
              </a:lnSpc>
            </a:pPr>
            <a:fld id="{81D60167-4931-47E6-BA6A-407CBD079E47}" type="slidenum">
              <a:rPr lang="en-US" smtClean="0">
                <a:solidFill>
                  <a:schemeClr val="bg1"/>
                </a:solidFill>
                <a:latin typeface="Century Schoolbook" panose="02040604050505020304" pitchFamily="18" charset="0"/>
              </a:rPr>
              <a:pPr marL="43179">
                <a:lnSpc>
                  <a:spcPts val="2051"/>
                </a:lnSpc>
              </a:pPr>
              <a:t>‹#›</a:t>
            </a:fld>
            <a:endParaRPr lang="en-US" dirty="0">
              <a:solidFill>
                <a:schemeClr val="bg1"/>
              </a:solidFill>
              <a:latin typeface="Century Schoolbook" panose="02040604050505020304" pitchFamily="18" charset="0"/>
            </a:endParaRPr>
          </a:p>
        </p:txBody>
      </p:sp>
      <p:sp>
        <p:nvSpPr>
          <p:cNvPr id="7" name="TextBox 6">
            <a:extLst>
              <a:ext uri="{FF2B5EF4-FFF2-40B4-BE49-F238E27FC236}">
                <a16:creationId xmlns:a16="http://schemas.microsoft.com/office/drawing/2014/main" id="{329949A2-3F3C-4152-8938-B98281ADF641}"/>
              </a:ext>
            </a:extLst>
          </p:cNvPr>
          <p:cNvSpPr txBox="1"/>
          <p:nvPr userDrawn="1"/>
        </p:nvSpPr>
        <p:spPr>
          <a:xfrm>
            <a:off x="489266" y="7315893"/>
            <a:ext cx="6495734" cy="369332"/>
          </a:xfrm>
          <a:prstGeom prst="rect">
            <a:avLst/>
          </a:prstGeom>
          <a:noFill/>
        </p:spPr>
        <p:txBody>
          <a:bodyPr wrap="square" rtlCol="0">
            <a:spAutoFit/>
          </a:bodyPr>
          <a:lstStyle/>
          <a:p>
            <a:pPr algn="l"/>
            <a:r>
              <a:rPr lang="en-US" b="1" dirty="0">
                <a:solidFill>
                  <a:schemeClr val="bg1"/>
                </a:solidFill>
                <a:latin typeface="Century Schoolbook" panose="02040604050505020304" pitchFamily="18" charset="0"/>
              </a:rPr>
              <a:t>Michigan CREP Signup Process Training</a:t>
            </a:r>
          </a:p>
        </p:txBody>
      </p:sp>
    </p:spTree>
    <p:extLst>
      <p:ext uri="{BB962C8B-B14F-4D97-AF65-F5344CB8AC3E}">
        <p14:creationId xmlns:p14="http://schemas.microsoft.com/office/powerpoint/2010/main" val="34353730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Blank Green">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96CFC2A-7512-418F-97C6-5D930BBCED9F}"/>
              </a:ext>
            </a:extLst>
          </p:cNvPr>
          <p:cNvSpPr txBox="1"/>
          <p:nvPr userDrawn="1"/>
        </p:nvSpPr>
        <p:spPr>
          <a:xfrm>
            <a:off x="127000" y="7365714"/>
            <a:ext cx="6218177" cy="369332"/>
          </a:xfrm>
          <a:prstGeom prst="rect">
            <a:avLst/>
          </a:prstGeom>
          <a:noFill/>
        </p:spPr>
        <p:txBody>
          <a:bodyPr wrap="square" rtlCol="0">
            <a:spAutoFit/>
          </a:bodyPr>
          <a:lstStyle/>
          <a:p>
            <a:pPr algn="l"/>
            <a:r>
              <a:rPr lang="en-US" b="1" dirty="0">
                <a:solidFill>
                  <a:schemeClr val="bg1"/>
                </a:solidFill>
              </a:rPr>
              <a:t>Michigan CREP Training</a:t>
            </a:r>
          </a:p>
        </p:txBody>
      </p:sp>
      <p:sp>
        <p:nvSpPr>
          <p:cNvPr id="3" name="Holder 6">
            <a:extLst>
              <a:ext uri="{FF2B5EF4-FFF2-40B4-BE49-F238E27FC236}">
                <a16:creationId xmlns:a16="http://schemas.microsoft.com/office/drawing/2014/main" id="{F0650014-0B1C-48D4-8A8C-D64A856879AE}"/>
              </a:ext>
            </a:extLst>
          </p:cNvPr>
          <p:cNvSpPr>
            <a:spLocks noGrp="1"/>
          </p:cNvSpPr>
          <p:nvPr>
            <p:ph type="dt" sz="half" idx="6"/>
          </p:nvPr>
        </p:nvSpPr>
        <p:spPr>
          <a:xfrm>
            <a:off x="11861800" y="7365715"/>
            <a:ext cx="1654048" cy="215444"/>
          </a:xfrm>
        </p:spPr>
        <p:txBody>
          <a:bodyPr lIns="0" tIns="0" rIns="0" bIns="0"/>
          <a:lstStyle>
            <a:lvl1pPr algn="l">
              <a:defRPr>
                <a:solidFill>
                  <a:schemeClr val="bg1"/>
                </a:solidFill>
              </a:defRPr>
            </a:lvl1pPr>
          </a:lstStyle>
          <a:p>
            <a:fld id="{1D8BD707-D9CF-40AE-B4C6-C98DA3205C09}" type="datetimeFigureOut">
              <a:rPr lang="en-US" smtClean="0"/>
              <a:pPr/>
              <a:t>8/24/2022</a:t>
            </a:fld>
            <a:endParaRPr lang="en-US" dirty="0"/>
          </a:p>
        </p:txBody>
      </p:sp>
      <p:sp>
        <p:nvSpPr>
          <p:cNvPr id="4" name="Holder 6">
            <a:extLst>
              <a:ext uri="{FF2B5EF4-FFF2-40B4-BE49-F238E27FC236}">
                <a16:creationId xmlns:a16="http://schemas.microsoft.com/office/drawing/2014/main" id="{C2C6EFA6-0747-4510-86E5-1A70ED0B41D9}"/>
              </a:ext>
            </a:extLst>
          </p:cNvPr>
          <p:cNvSpPr>
            <a:spLocks noGrp="1"/>
          </p:cNvSpPr>
          <p:nvPr>
            <p:ph type="sldNum" sz="quarter" idx="7"/>
          </p:nvPr>
        </p:nvSpPr>
        <p:spPr>
          <a:xfrm>
            <a:off x="7137400" y="7449297"/>
            <a:ext cx="670046" cy="260071"/>
          </a:xfrm>
        </p:spPr>
        <p:txBody>
          <a:bodyPr lIns="0" tIns="0" rIns="0" bIns="0"/>
          <a:lstStyle>
            <a:lvl1pPr>
              <a:defRPr sz="2000" b="1" i="0">
                <a:solidFill>
                  <a:srgbClr val="005644"/>
                </a:solidFill>
                <a:latin typeface="Calibri"/>
                <a:cs typeface="Calibri"/>
              </a:defRPr>
            </a:lvl1pPr>
          </a:lstStyle>
          <a:p>
            <a:pPr marL="12699">
              <a:lnSpc>
                <a:spcPts val="2005"/>
              </a:lnSpc>
            </a:pPr>
            <a:fld id="{81D60167-4931-47E6-BA6A-407CBD079E47}" type="slidenum">
              <a:rPr smtClean="0">
                <a:solidFill>
                  <a:schemeClr val="bg1"/>
                </a:solidFill>
              </a:rPr>
              <a:pPr marL="12699">
                <a:lnSpc>
                  <a:spcPts val="2005"/>
                </a:lnSpc>
              </a:pPr>
              <a:t>‹#›</a:t>
            </a:fld>
            <a:endParaRPr dirty="0">
              <a:solidFill>
                <a:schemeClr val="bg1"/>
              </a:solidFill>
            </a:endParaRPr>
          </a:p>
        </p:txBody>
      </p:sp>
    </p:spTree>
    <p:extLst>
      <p:ext uri="{BB962C8B-B14F-4D97-AF65-F5344CB8AC3E}">
        <p14:creationId xmlns:p14="http://schemas.microsoft.com/office/powerpoint/2010/main" val="9891139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5130776" y="1505258"/>
            <a:ext cx="3556046" cy="492443"/>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962450" y="4054926"/>
            <a:ext cx="11892697" cy="430887"/>
          </a:xfrm>
          <a:prstGeom prst="rect">
            <a:avLst/>
          </a:prstGeom>
        </p:spPr>
        <p:txBody>
          <a:bodyPr wrap="square" lIns="0" tIns="0" rIns="0" bIns="0">
            <a:spAutoFit/>
          </a:bodyPr>
          <a:lstStyle>
            <a:lvl1pPr>
              <a:defRPr b="0" i="0">
                <a:solidFill>
                  <a:schemeClr val="tx1"/>
                </a:solidFill>
              </a:defRPr>
            </a:lvl1pPr>
          </a:lstStyle>
          <a:p>
            <a:endParaRPr/>
          </a:p>
        </p:txBody>
      </p:sp>
      <p:sp>
        <p:nvSpPr>
          <p:cNvPr id="6" name="Holder 6"/>
          <p:cNvSpPr>
            <a:spLocks noGrp="1"/>
          </p:cNvSpPr>
          <p:nvPr>
            <p:ph type="sldNum" sz="quarter" idx="7"/>
          </p:nvPr>
        </p:nvSpPr>
        <p:spPr>
          <a:xfrm>
            <a:off x="7137400" y="7449297"/>
            <a:ext cx="670046" cy="260071"/>
          </a:xfrm>
        </p:spPr>
        <p:txBody>
          <a:bodyPr lIns="0" tIns="0" rIns="0" bIns="0"/>
          <a:lstStyle>
            <a:lvl1pPr>
              <a:defRPr sz="2000" b="1" i="0">
                <a:solidFill>
                  <a:srgbClr val="005644"/>
                </a:solidFill>
                <a:latin typeface="Calibri"/>
                <a:cs typeface="Calibri"/>
              </a:defRPr>
            </a:lvl1pPr>
          </a:lstStyle>
          <a:p>
            <a:pPr marL="12699">
              <a:lnSpc>
                <a:spcPts val="2005"/>
              </a:lnSpc>
            </a:pPr>
            <a:fld id="{81D60167-4931-47E6-BA6A-407CBD079E47}" type="slidenum">
              <a:rPr smtClean="0">
                <a:solidFill>
                  <a:schemeClr val="bg1"/>
                </a:solidFill>
              </a:rPr>
              <a:pPr marL="12699">
                <a:lnSpc>
                  <a:spcPts val="2005"/>
                </a:lnSpc>
              </a:pPr>
              <a:t>‹#›</a:t>
            </a:fld>
            <a:endParaRPr dirty="0">
              <a:solidFill>
                <a:schemeClr val="bg1"/>
              </a:solidFill>
            </a:endParaRPr>
          </a:p>
        </p:txBody>
      </p:sp>
      <p:sp>
        <p:nvSpPr>
          <p:cNvPr id="7" name="TextBox 6">
            <a:extLst>
              <a:ext uri="{FF2B5EF4-FFF2-40B4-BE49-F238E27FC236}">
                <a16:creationId xmlns:a16="http://schemas.microsoft.com/office/drawing/2014/main" id="{62D07D86-E13B-4623-9D8F-EE7B03F01BB3}"/>
              </a:ext>
            </a:extLst>
          </p:cNvPr>
          <p:cNvSpPr txBox="1"/>
          <p:nvPr userDrawn="1"/>
        </p:nvSpPr>
        <p:spPr>
          <a:xfrm>
            <a:off x="489266" y="7315893"/>
            <a:ext cx="6495734" cy="369332"/>
          </a:xfrm>
          <a:prstGeom prst="rect">
            <a:avLst/>
          </a:prstGeom>
          <a:noFill/>
        </p:spPr>
        <p:txBody>
          <a:bodyPr wrap="square" rtlCol="0">
            <a:spAutoFit/>
          </a:bodyPr>
          <a:lstStyle/>
          <a:p>
            <a:pPr algn="l"/>
            <a:r>
              <a:rPr lang="en-US" b="1" dirty="0">
                <a:solidFill>
                  <a:schemeClr val="bg1"/>
                </a:solidFill>
                <a:latin typeface="Century Schoolbook" panose="02040604050505020304" pitchFamily="18" charset="0"/>
              </a:rPr>
              <a:t>Michigan CREP Signup Process Training</a:t>
            </a:r>
          </a:p>
        </p:txBody>
      </p:sp>
      <p:sp>
        <p:nvSpPr>
          <p:cNvPr id="8" name="Holder 6">
            <a:extLst>
              <a:ext uri="{FF2B5EF4-FFF2-40B4-BE49-F238E27FC236}">
                <a16:creationId xmlns:a16="http://schemas.microsoft.com/office/drawing/2014/main" id="{FCA6BB2D-DF7A-4AB0-8018-F878E2099C76}"/>
              </a:ext>
            </a:extLst>
          </p:cNvPr>
          <p:cNvSpPr>
            <a:spLocks noGrp="1"/>
          </p:cNvSpPr>
          <p:nvPr>
            <p:ph type="dt" sz="half" idx="6"/>
          </p:nvPr>
        </p:nvSpPr>
        <p:spPr>
          <a:xfrm>
            <a:off x="11861800" y="7365715"/>
            <a:ext cx="1654048" cy="215444"/>
          </a:xfrm>
        </p:spPr>
        <p:txBody>
          <a:bodyPr lIns="0" tIns="0" rIns="0" bIns="0"/>
          <a:lstStyle>
            <a:lvl1pPr algn="l">
              <a:defRPr>
                <a:solidFill>
                  <a:schemeClr val="bg1"/>
                </a:solidFill>
              </a:defRPr>
            </a:lvl1pPr>
          </a:lstStyle>
          <a:p>
            <a:fld id="{1D8BD707-D9CF-40AE-B4C6-C98DA3205C09}" type="datetimeFigureOut">
              <a:rPr lang="en-US" smtClean="0"/>
              <a:pPr/>
              <a:t>8/24/2022</a:t>
            </a:fld>
            <a:endParaRPr lang="en-US" dirty="0"/>
          </a:p>
        </p:txBody>
      </p:sp>
    </p:spTree>
    <p:extLst>
      <p:ext uri="{BB962C8B-B14F-4D97-AF65-F5344CB8AC3E}">
        <p14:creationId xmlns:p14="http://schemas.microsoft.com/office/powerpoint/2010/main" val="18073490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962451" y="1219200"/>
            <a:ext cx="5189759" cy="492443"/>
          </a:xfrm>
        </p:spPr>
        <p:txBody>
          <a:bodyPr lIns="0" tIns="0" rIns="0" bIns="0"/>
          <a:lstStyle>
            <a:lvl1pPr>
              <a:defRPr sz="3200" b="1" i="0">
                <a:solidFill>
                  <a:schemeClr val="accent1">
                    <a:lumMod val="50000"/>
                  </a:schemeClr>
                </a:solidFill>
                <a:latin typeface="Century Schoolbook" panose="02040604050505020304" pitchFamily="18" charset="0"/>
                <a:cs typeface="Arial"/>
              </a:defRPr>
            </a:lvl1pPr>
          </a:lstStyle>
          <a:p>
            <a:endParaRPr/>
          </a:p>
        </p:txBody>
      </p:sp>
      <p:sp>
        <p:nvSpPr>
          <p:cNvPr id="3" name="Holder 3"/>
          <p:cNvSpPr>
            <a:spLocks noGrp="1"/>
          </p:cNvSpPr>
          <p:nvPr>
            <p:ph type="body" idx="1"/>
          </p:nvPr>
        </p:nvSpPr>
        <p:spPr>
          <a:xfrm>
            <a:off x="962451" y="1795817"/>
            <a:ext cx="8959631" cy="430887"/>
          </a:xfrm>
        </p:spPr>
        <p:txBody>
          <a:bodyPr lIns="0" tIns="0" rIns="0" bIns="0"/>
          <a:lstStyle>
            <a:lvl1pPr>
              <a:defRPr sz="2800" b="1" i="0">
                <a:solidFill>
                  <a:schemeClr val="tx1"/>
                </a:solidFill>
                <a:latin typeface="Century Schoolbook" panose="02040604050505020304" pitchFamily="18" charset="0"/>
                <a:cs typeface="Arial"/>
              </a:defRPr>
            </a:lvl1pPr>
          </a:lstStyle>
          <a:p>
            <a:endParaRPr/>
          </a:p>
        </p:txBody>
      </p:sp>
      <p:sp>
        <p:nvSpPr>
          <p:cNvPr id="7" name="object 6">
            <a:extLst>
              <a:ext uri="{FF2B5EF4-FFF2-40B4-BE49-F238E27FC236}">
                <a16:creationId xmlns:a16="http://schemas.microsoft.com/office/drawing/2014/main" id="{C308D2BA-3313-4B1C-9006-D051B66E56D2}"/>
              </a:ext>
            </a:extLst>
          </p:cNvPr>
          <p:cNvSpPr txBox="1">
            <a:spLocks/>
          </p:cNvSpPr>
          <p:nvPr userDrawn="1"/>
        </p:nvSpPr>
        <p:spPr>
          <a:xfrm>
            <a:off x="7213600" y="7401097"/>
            <a:ext cx="759385" cy="269689"/>
          </a:xfrm>
          <a:prstGeom prst="rect">
            <a:avLst/>
          </a:prstGeom>
        </p:spPr>
        <p:txBody>
          <a:bodyPr vert="horz" wrap="square" lIns="0" tIns="0" rIns="0" bIns="0" rtlCol="0">
            <a:spAutoFit/>
          </a:bodyPr>
          <a:lstStyle>
            <a:defPPr>
              <a:defRPr lang="en-US"/>
            </a:defPPr>
            <a:lvl1pPr marL="0" algn="l" defTabSz="914400" rtl="0" eaLnBrk="1" latinLnBrk="0" hangingPunct="1">
              <a:defRPr sz="2000" b="1" i="0" kern="1200">
                <a:solidFill>
                  <a:srgbClr val="005644"/>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3179">
              <a:lnSpc>
                <a:spcPts val="2051"/>
              </a:lnSpc>
            </a:pPr>
            <a:fld id="{81D60167-4931-47E6-BA6A-407CBD079E47}" type="slidenum">
              <a:rPr lang="en-US" smtClean="0">
                <a:solidFill>
                  <a:schemeClr val="bg1"/>
                </a:solidFill>
                <a:latin typeface="Century Schoolbook" panose="02040604050505020304" pitchFamily="18" charset="0"/>
              </a:rPr>
              <a:pPr marL="43179">
                <a:lnSpc>
                  <a:spcPts val="2051"/>
                </a:lnSpc>
              </a:pPr>
              <a:t>‹#›</a:t>
            </a:fld>
            <a:endParaRPr lang="en-US" dirty="0">
              <a:solidFill>
                <a:schemeClr val="bg1"/>
              </a:solidFill>
              <a:latin typeface="Century Schoolbook" panose="02040604050505020304" pitchFamily="18" charset="0"/>
            </a:endParaRPr>
          </a:p>
        </p:txBody>
      </p:sp>
      <p:sp>
        <p:nvSpPr>
          <p:cNvPr id="8" name="TextBox 7">
            <a:extLst>
              <a:ext uri="{FF2B5EF4-FFF2-40B4-BE49-F238E27FC236}">
                <a16:creationId xmlns:a16="http://schemas.microsoft.com/office/drawing/2014/main" id="{12A5EB3C-8C9B-4983-A9C2-BF44F0D8DCBA}"/>
              </a:ext>
            </a:extLst>
          </p:cNvPr>
          <p:cNvSpPr txBox="1"/>
          <p:nvPr userDrawn="1"/>
        </p:nvSpPr>
        <p:spPr>
          <a:xfrm>
            <a:off x="489266" y="7315893"/>
            <a:ext cx="6495734" cy="369332"/>
          </a:xfrm>
          <a:prstGeom prst="rect">
            <a:avLst/>
          </a:prstGeom>
          <a:noFill/>
        </p:spPr>
        <p:txBody>
          <a:bodyPr wrap="square" rtlCol="0">
            <a:spAutoFit/>
          </a:bodyPr>
          <a:lstStyle/>
          <a:p>
            <a:pPr algn="l"/>
            <a:r>
              <a:rPr lang="en-US" b="1" dirty="0">
                <a:solidFill>
                  <a:schemeClr val="bg1"/>
                </a:solidFill>
                <a:latin typeface="Century Schoolbook" panose="02040604050505020304" pitchFamily="18" charset="0"/>
              </a:rPr>
              <a:t>Michigan CREP Signup Process Training</a:t>
            </a:r>
          </a:p>
        </p:txBody>
      </p:sp>
      <p:sp>
        <p:nvSpPr>
          <p:cNvPr id="6" name="Holder 6">
            <a:extLst>
              <a:ext uri="{FF2B5EF4-FFF2-40B4-BE49-F238E27FC236}">
                <a16:creationId xmlns:a16="http://schemas.microsoft.com/office/drawing/2014/main" id="{234FD2C0-BFA8-4EC3-8959-F6E65135A9FE}"/>
              </a:ext>
            </a:extLst>
          </p:cNvPr>
          <p:cNvSpPr>
            <a:spLocks noGrp="1"/>
          </p:cNvSpPr>
          <p:nvPr>
            <p:ph type="dt" sz="half" idx="6"/>
          </p:nvPr>
        </p:nvSpPr>
        <p:spPr>
          <a:xfrm>
            <a:off x="11861800" y="7365715"/>
            <a:ext cx="1654048" cy="215444"/>
          </a:xfrm>
        </p:spPr>
        <p:txBody>
          <a:bodyPr lIns="0" tIns="0" rIns="0" bIns="0"/>
          <a:lstStyle>
            <a:lvl1pPr algn="l">
              <a:defRPr>
                <a:solidFill>
                  <a:schemeClr val="bg1"/>
                </a:solidFill>
              </a:defRPr>
            </a:lvl1pPr>
          </a:lstStyle>
          <a:p>
            <a:fld id="{1D8BD707-D9CF-40AE-B4C6-C98DA3205C09}" type="datetimeFigureOut">
              <a:rPr lang="en-US" smtClean="0"/>
              <a:pPr/>
              <a:t>8/24/2022</a:t>
            </a:fld>
            <a:endParaRPr lang="en-US" dirty="0"/>
          </a:p>
        </p:txBody>
      </p:sp>
    </p:spTree>
    <p:extLst>
      <p:ext uri="{BB962C8B-B14F-4D97-AF65-F5344CB8AC3E}">
        <p14:creationId xmlns:p14="http://schemas.microsoft.com/office/powerpoint/2010/main" val="4371662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image" Target="../media/image9.png"/><Relationship Id="rId5" Type="http://schemas.openxmlformats.org/officeDocument/2006/relationships/slideLayout" Target="../slideLayouts/slideLayout19.xml"/><Relationship Id="rId10" Type="http://schemas.openxmlformats.org/officeDocument/2006/relationships/image" Target="../media/image2.png"/><Relationship Id="rId4" Type="http://schemas.openxmlformats.org/officeDocument/2006/relationships/slideLayout" Target="../slideLayouts/slideLayout18.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25.xml"/><Relationship Id="rId7"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10" Type="http://schemas.openxmlformats.org/officeDocument/2006/relationships/image" Target="../media/image22.png"/><Relationship Id="rId4" Type="http://schemas.openxmlformats.org/officeDocument/2006/relationships/slideLayout" Target="../slideLayouts/slideLayout26.xml"/><Relationship Id="rId9" Type="http://schemas.openxmlformats.org/officeDocument/2006/relationships/image" Target="../media/image9.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42.xml"/><Relationship Id="rId7" Type="http://schemas.openxmlformats.org/officeDocument/2006/relationships/theme" Target="../theme/theme6.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5" Type="http://schemas.openxmlformats.org/officeDocument/2006/relationships/slideLayout" Target="../slideLayouts/slideLayout44.xml"/><Relationship Id="rId4"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4404206" y="1328428"/>
            <a:ext cx="5247794" cy="492443"/>
          </a:xfrm>
          <a:prstGeom prst="rect">
            <a:avLst/>
          </a:prstGeom>
        </p:spPr>
        <p:txBody>
          <a:bodyPr wrap="square" lIns="0" tIns="0" rIns="0" bIns="0">
            <a:spAutoFit/>
          </a:bodyPr>
          <a:lstStyle>
            <a:lvl1pPr>
              <a:defRPr sz="3200" b="1" i="0">
                <a:solidFill>
                  <a:srgbClr val="668924"/>
                </a:solidFill>
                <a:latin typeface="Arial"/>
                <a:cs typeface="Arial"/>
              </a:defRPr>
            </a:lvl1pPr>
          </a:lstStyle>
          <a:p>
            <a:endParaRPr dirty="0"/>
          </a:p>
        </p:txBody>
      </p:sp>
      <p:sp>
        <p:nvSpPr>
          <p:cNvPr id="3" name="Holder 3"/>
          <p:cNvSpPr>
            <a:spLocks noGrp="1"/>
          </p:cNvSpPr>
          <p:nvPr>
            <p:ph type="body" idx="1"/>
          </p:nvPr>
        </p:nvSpPr>
        <p:spPr>
          <a:xfrm>
            <a:off x="1117600" y="2133600"/>
            <a:ext cx="8959631" cy="430887"/>
          </a:xfrm>
          <a:prstGeom prst="rect">
            <a:avLst/>
          </a:prstGeom>
        </p:spPr>
        <p:txBody>
          <a:bodyPr wrap="square" lIns="0" tIns="0" rIns="0" bIns="0">
            <a:spAutoFit/>
          </a:bodyPr>
          <a:lstStyle>
            <a:lvl1pPr>
              <a:defRPr sz="2800" b="1" i="0">
                <a:solidFill>
                  <a:srgbClr val="055644"/>
                </a:solidFill>
                <a:latin typeface="Arial"/>
                <a:cs typeface="Arial"/>
              </a:defRPr>
            </a:lvl1pPr>
          </a:lstStyle>
          <a:p>
            <a:endParaRPr dirty="0"/>
          </a:p>
        </p:txBody>
      </p:sp>
      <p:sp>
        <p:nvSpPr>
          <p:cNvPr id="6" name="Holder 6"/>
          <p:cNvSpPr>
            <a:spLocks noGrp="1"/>
          </p:cNvSpPr>
          <p:nvPr>
            <p:ph type="sldNum" sz="quarter" idx="7"/>
          </p:nvPr>
        </p:nvSpPr>
        <p:spPr>
          <a:xfrm>
            <a:off x="6573777" y="7044308"/>
            <a:ext cx="670046" cy="260071"/>
          </a:xfrm>
          <a:prstGeom prst="rect">
            <a:avLst/>
          </a:prstGeom>
        </p:spPr>
        <p:txBody>
          <a:bodyPr wrap="square" lIns="0" tIns="0" rIns="0" bIns="0">
            <a:spAutoFit/>
          </a:bodyPr>
          <a:lstStyle>
            <a:lvl1pPr>
              <a:defRPr sz="2000" b="1" i="0">
                <a:solidFill>
                  <a:srgbClr val="005644"/>
                </a:solidFill>
                <a:latin typeface="Calibri"/>
                <a:cs typeface="Calibri"/>
              </a:defRPr>
            </a:lvl1pPr>
          </a:lstStyle>
          <a:p>
            <a:pPr marL="12699">
              <a:lnSpc>
                <a:spcPts val="2005"/>
              </a:lnSpc>
            </a:pPr>
            <a:r>
              <a:rPr lang="en-US" dirty="0"/>
              <a:t>1</a:t>
            </a:r>
            <a:fld id="{81D60167-4931-47E6-BA6A-407CBD079E47}" type="slidenum">
              <a:rPr smtClean="0"/>
              <a:pPr marL="12699">
                <a:lnSpc>
                  <a:spcPts val="2005"/>
                </a:lnSpc>
              </a:pPr>
              <a:t>‹#›</a:t>
            </a:fld>
            <a:endParaRPr dirty="0"/>
          </a:p>
        </p:txBody>
      </p:sp>
      <p:sp>
        <p:nvSpPr>
          <p:cNvPr id="9" name="Rectangle 8">
            <a:extLst>
              <a:ext uri="{FF2B5EF4-FFF2-40B4-BE49-F238E27FC236}">
                <a16:creationId xmlns:a16="http://schemas.microsoft.com/office/drawing/2014/main" id="{4BDCDE38-EA3E-4313-A8AC-70810AE1DDDA}"/>
              </a:ext>
            </a:extLst>
          </p:cNvPr>
          <p:cNvSpPr/>
          <p:nvPr userDrawn="1"/>
        </p:nvSpPr>
        <p:spPr>
          <a:xfrm>
            <a:off x="0" y="0"/>
            <a:ext cx="13817600" cy="91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highlight>
                <a:srgbClr val="0E58C4"/>
              </a:highlight>
            </a:endParaRPr>
          </a:p>
        </p:txBody>
      </p:sp>
      <p:sp>
        <p:nvSpPr>
          <p:cNvPr id="5" name="Holder 5"/>
          <p:cNvSpPr>
            <a:spLocks noGrp="1"/>
          </p:cNvSpPr>
          <p:nvPr>
            <p:ph type="dt" sz="half" idx="6"/>
          </p:nvPr>
        </p:nvSpPr>
        <p:spPr>
          <a:xfrm>
            <a:off x="11861800" y="7365715"/>
            <a:ext cx="1654048" cy="215444"/>
          </a:xfrm>
          <a:prstGeom prst="rect">
            <a:avLst/>
          </a:prstGeom>
        </p:spPr>
        <p:txBody>
          <a:bodyPr wrap="square" lIns="0" tIns="0" rIns="0" bIns="0">
            <a:spAutoFit/>
          </a:bodyPr>
          <a:lstStyle>
            <a:lvl1pPr algn="l">
              <a:defRPr sz="1400">
                <a:solidFill>
                  <a:schemeClr val="bg1"/>
                </a:solidFill>
              </a:defRPr>
            </a:lvl1pPr>
          </a:lstStyle>
          <a:p>
            <a:fld id="{1D8BD707-D9CF-40AE-B4C6-C98DA3205C09}" type="datetimeFigureOut">
              <a:rPr lang="en-US" smtClean="0"/>
              <a:pPr/>
              <a:t>8/24/2022</a:t>
            </a:fld>
            <a:endParaRPr lang="en-US" dirty="0"/>
          </a:p>
        </p:txBody>
      </p:sp>
      <p:sp>
        <p:nvSpPr>
          <p:cNvPr id="12" name="TextBox 11">
            <a:extLst>
              <a:ext uri="{FF2B5EF4-FFF2-40B4-BE49-F238E27FC236}">
                <a16:creationId xmlns:a16="http://schemas.microsoft.com/office/drawing/2014/main" id="{8228888D-629D-4700-88D9-6AD2669378C8}"/>
              </a:ext>
            </a:extLst>
          </p:cNvPr>
          <p:cNvSpPr txBox="1"/>
          <p:nvPr userDrawn="1"/>
        </p:nvSpPr>
        <p:spPr>
          <a:xfrm>
            <a:off x="0" y="7315200"/>
            <a:ext cx="13817600" cy="457200"/>
          </a:xfrm>
          <a:prstGeom prst="rect">
            <a:avLst/>
          </a:prstGeom>
          <a:solidFill>
            <a:schemeClr val="accent3">
              <a:lumMod val="50000"/>
            </a:schemeClr>
          </a:solidFill>
        </p:spPr>
        <p:txBody>
          <a:bodyPr wrap="square" rtlCol="0">
            <a:spAutoFit/>
          </a:bodyPr>
          <a:lstStyle/>
          <a:p>
            <a:endParaRPr lang="en-US" dirty="0"/>
          </a:p>
        </p:txBody>
      </p:sp>
      <p:pic>
        <p:nvPicPr>
          <p:cNvPr id="14" name="Picture 2">
            <a:extLst>
              <a:ext uri="{FF2B5EF4-FFF2-40B4-BE49-F238E27FC236}">
                <a16:creationId xmlns:a16="http://schemas.microsoft.com/office/drawing/2014/main" id="{D10C0754-77E5-4D95-A12D-010EE567EA02}"/>
              </a:ext>
            </a:extLst>
          </p:cNvPr>
          <p:cNvPicPr>
            <a:picLocks noChangeAspect="1" noChangeArrowheads="1"/>
          </p:cNvPicPr>
          <p:nvPr userDrawn="1"/>
        </p:nvPicPr>
        <p:blipFill>
          <a:blip r:embed="rId9">
            <a:extLst>
              <a:ext uri="{28A0092B-C50C-407E-A947-70E740481C1C}">
                <a14:useLocalDpi xmlns:a14="http://schemas.microsoft.com/office/drawing/2010/main" val="0"/>
              </a:ext>
            </a:extLst>
          </a:blip>
          <a:srcRect/>
          <a:stretch/>
        </p:blipFill>
        <p:spPr bwMode="auto">
          <a:xfrm>
            <a:off x="11098544" y="49344"/>
            <a:ext cx="2333234" cy="788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85" r:id="rId6"/>
    <p:sldLayoutId id="2147483711" r:id="rId7"/>
  </p:sldLayoutIdLst>
  <p:txStyles>
    <p:titleStyle>
      <a:lvl1pPr>
        <a:defRPr>
          <a:solidFill>
            <a:schemeClr val="bg2">
              <a:lumMod val="10000"/>
            </a:schemeClr>
          </a:solidFill>
          <a:latin typeface="Century Schoolbook" panose="02040604050505020304" pitchFamily="18" charset="0"/>
          <a:ea typeface="+mj-ea"/>
          <a:cs typeface="+mj-cs"/>
        </a:defRPr>
      </a:lvl1pPr>
    </p:titleStyle>
    <p:bodyStyle>
      <a:lvl1pPr marL="0">
        <a:defRPr>
          <a:solidFill>
            <a:schemeClr val="bg2">
              <a:lumMod val="10000"/>
            </a:schemeClr>
          </a:solidFill>
          <a:latin typeface="Century Schoolbook" panose="02040604050505020304" pitchFamily="18" charset="0"/>
          <a:ea typeface="+mn-ea"/>
          <a:cs typeface="+mn-cs"/>
        </a:defRPr>
      </a:lvl1pPr>
      <a:lvl2pPr marL="457162">
        <a:defRPr>
          <a:latin typeface="+mn-lt"/>
          <a:ea typeface="+mn-ea"/>
          <a:cs typeface="+mn-cs"/>
        </a:defRPr>
      </a:lvl2pPr>
      <a:lvl3pPr marL="914323">
        <a:defRPr>
          <a:latin typeface="+mn-lt"/>
          <a:ea typeface="+mn-ea"/>
          <a:cs typeface="+mn-cs"/>
        </a:defRPr>
      </a:lvl3pPr>
      <a:lvl4pPr marL="1371485">
        <a:defRPr>
          <a:latin typeface="+mn-lt"/>
          <a:ea typeface="+mn-ea"/>
          <a:cs typeface="+mn-cs"/>
        </a:defRPr>
      </a:lvl4pPr>
      <a:lvl5pPr marL="1828647">
        <a:defRPr>
          <a:latin typeface="+mn-lt"/>
          <a:ea typeface="+mn-ea"/>
          <a:cs typeface="+mn-cs"/>
        </a:defRPr>
      </a:lvl5pPr>
      <a:lvl6pPr marL="2285808">
        <a:defRPr>
          <a:latin typeface="+mn-lt"/>
          <a:ea typeface="+mn-ea"/>
          <a:cs typeface="+mn-cs"/>
        </a:defRPr>
      </a:lvl6pPr>
      <a:lvl7pPr marL="2742970">
        <a:defRPr>
          <a:latin typeface="+mn-lt"/>
          <a:ea typeface="+mn-ea"/>
          <a:cs typeface="+mn-cs"/>
        </a:defRPr>
      </a:lvl7pPr>
      <a:lvl8pPr marL="3200132">
        <a:defRPr>
          <a:latin typeface="+mn-lt"/>
          <a:ea typeface="+mn-ea"/>
          <a:cs typeface="+mn-cs"/>
        </a:defRPr>
      </a:lvl8pPr>
      <a:lvl9pPr marL="3657294">
        <a:defRPr>
          <a:latin typeface="+mn-lt"/>
          <a:ea typeface="+mn-ea"/>
          <a:cs typeface="+mn-cs"/>
        </a:defRPr>
      </a:lvl9pPr>
    </p:bodyStyle>
    <p:otherStyle>
      <a:lvl1pPr marL="0">
        <a:defRPr>
          <a:latin typeface="+mn-lt"/>
          <a:ea typeface="+mn-ea"/>
          <a:cs typeface="+mn-cs"/>
        </a:defRPr>
      </a:lvl1pPr>
      <a:lvl2pPr marL="457162">
        <a:defRPr>
          <a:latin typeface="+mn-lt"/>
          <a:ea typeface="+mn-ea"/>
          <a:cs typeface="+mn-cs"/>
        </a:defRPr>
      </a:lvl2pPr>
      <a:lvl3pPr marL="914323">
        <a:defRPr>
          <a:latin typeface="+mn-lt"/>
          <a:ea typeface="+mn-ea"/>
          <a:cs typeface="+mn-cs"/>
        </a:defRPr>
      </a:lvl3pPr>
      <a:lvl4pPr marL="1371485">
        <a:defRPr>
          <a:latin typeface="+mn-lt"/>
          <a:ea typeface="+mn-ea"/>
          <a:cs typeface="+mn-cs"/>
        </a:defRPr>
      </a:lvl4pPr>
      <a:lvl5pPr marL="1828647">
        <a:defRPr>
          <a:latin typeface="+mn-lt"/>
          <a:ea typeface="+mn-ea"/>
          <a:cs typeface="+mn-cs"/>
        </a:defRPr>
      </a:lvl5pPr>
      <a:lvl6pPr marL="2285808">
        <a:defRPr>
          <a:latin typeface="+mn-lt"/>
          <a:ea typeface="+mn-ea"/>
          <a:cs typeface="+mn-cs"/>
        </a:defRPr>
      </a:lvl6pPr>
      <a:lvl7pPr marL="2742970">
        <a:defRPr>
          <a:latin typeface="+mn-lt"/>
          <a:ea typeface="+mn-ea"/>
          <a:cs typeface="+mn-cs"/>
        </a:defRPr>
      </a:lvl7pPr>
      <a:lvl8pPr marL="3200132">
        <a:defRPr>
          <a:latin typeface="+mn-lt"/>
          <a:ea typeface="+mn-ea"/>
          <a:cs typeface="+mn-cs"/>
        </a:defRPr>
      </a:lvl8pPr>
      <a:lvl9pPr marL="3657294">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4404206" y="1328428"/>
            <a:ext cx="5247794" cy="492443"/>
          </a:xfrm>
          <a:prstGeom prst="rect">
            <a:avLst/>
          </a:prstGeom>
        </p:spPr>
        <p:txBody>
          <a:bodyPr wrap="square" lIns="0" tIns="0" rIns="0" bIns="0">
            <a:spAutoFit/>
          </a:bodyPr>
          <a:lstStyle>
            <a:lvl1pPr>
              <a:defRPr sz="3200" b="1" i="0">
                <a:solidFill>
                  <a:srgbClr val="668924"/>
                </a:solidFill>
                <a:latin typeface="Arial"/>
                <a:cs typeface="Arial"/>
              </a:defRPr>
            </a:lvl1pPr>
          </a:lstStyle>
          <a:p>
            <a:endParaRPr dirty="0"/>
          </a:p>
        </p:txBody>
      </p:sp>
      <p:sp>
        <p:nvSpPr>
          <p:cNvPr id="3" name="Holder 3"/>
          <p:cNvSpPr>
            <a:spLocks noGrp="1"/>
          </p:cNvSpPr>
          <p:nvPr>
            <p:ph type="body" idx="1"/>
          </p:nvPr>
        </p:nvSpPr>
        <p:spPr>
          <a:xfrm>
            <a:off x="1117600" y="2133600"/>
            <a:ext cx="8959631" cy="430887"/>
          </a:xfrm>
          <a:prstGeom prst="rect">
            <a:avLst/>
          </a:prstGeom>
        </p:spPr>
        <p:txBody>
          <a:bodyPr wrap="square" lIns="0" tIns="0" rIns="0" bIns="0">
            <a:spAutoFit/>
          </a:bodyPr>
          <a:lstStyle>
            <a:lvl1pPr>
              <a:defRPr sz="2800" b="1" i="0">
                <a:solidFill>
                  <a:srgbClr val="055644"/>
                </a:solidFill>
                <a:latin typeface="Arial"/>
                <a:cs typeface="Arial"/>
              </a:defRPr>
            </a:lvl1pPr>
          </a:lstStyle>
          <a:p>
            <a:endParaRPr dirty="0"/>
          </a:p>
        </p:txBody>
      </p:sp>
      <p:sp>
        <p:nvSpPr>
          <p:cNvPr id="6" name="Holder 6"/>
          <p:cNvSpPr>
            <a:spLocks noGrp="1"/>
          </p:cNvSpPr>
          <p:nvPr>
            <p:ph type="sldNum" sz="quarter" idx="7"/>
          </p:nvPr>
        </p:nvSpPr>
        <p:spPr>
          <a:xfrm>
            <a:off x="6573777" y="7044308"/>
            <a:ext cx="670046" cy="260071"/>
          </a:xfrm>
          <a:prstGeom prst="rect">
            <a:avLst/>
          </a:prstGeom>
        </p:spPr>
        <p:txBody>
          <a:bodyPr wrap="square" lIns="0" tIns="0" rIns="0" bIns="0">
            <a:spAutoFit/>
          </a:bodyPr>
          <a:lstStyle>
            <a:lvl1pPr>
              <a:defRPr sz="2000" b="1" i="0">
                <a:solidFill>
                  <a:srgbClr val="005644"/>
                </a:solidFill>
                <a:latin typeface="Calibri"/>
                <a:cs typeface="Calibri"/>
              </a:defRPr>
            </a:lvl1pPr>
          </a:lstStyle>
          <a:p>
            <a:pPr marL="12699">
              <a:lnSpc>
                <a:spcPts val="2005"/>
              </a:lnSpc>
            </a:pPr>
            <a:r>
              <a:rPr lang="en-US" dirty="0"/>
              <a:t>1</a:t>
            </a:r>
            <a:fld id="{81D60167-4931-47E6-BA6A-407CBD079E47}" type="slidenum">
              <a:rPr smtClean="0"/>
              <a:pPr marL="12699">
                <a:lnSpc>
                  <a:spcPts val="2005"/>
                </a:lnSpc>
              </a:pPr>
              <a:t>‹#›</a:t>
            </a:fld>
            <a:endParaRPr dirty="0"/>
          </a:p>
        </p:txBody>
      </p:sp>
      <p:sp>
        <p:nvSpPr>
          <p:cNvPr id="9" name="Rectangle 8">
            <a:extLst>
              <a:ext uri="{FF2B5EF4-FFF2-40B4-BE49-F238E27FC236}">
                <a16:creationId xmlns:a16="http://schemas.microsoft.com/office/drawing/2014/main" id="{4BDCDE38-EA3E-4313-A8AC-70810AE1DDDA}"/>
              </a:ext>
            </a:extLst>
          </p:cNvPr>
          <p:cNvSpPr/>
          <p:nvPr userDrawn="1"/>
        </p:nvSpPr>
        <p:spPr>
          <a:xfrm>
            <a:off x="0" y="0"/>
            <a:ext cx="13817600" cy="91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highlight>
                <a:srgbClr val="0E58C4"/>
              </a:highlight>
            </a:endParaRPr>
          </a:p>
        </p:txBody>
      </p:sp>
      <p:sp>
        <p:nvSpPr>
          <p:cNvPr id="5" name="Holder 5"/>
          <p:cNvSpPr>
            <a:spLocks noGrp="1"/>
          </p:cNvSpPr>
          <p:nvPr>
            <p:ph type="dt" sz="half" idx="6"/>
          </p:nvPr>
        </p:nvSpPr>
        <p:spPr>
          <a:xfrm>
            <a:off x="11861800" y="7365715"/>
            <a:ext cx="1654048" cy="215444"/>
          </a:xfrm>
          <a:prstGeom prst="rect">
            <a:avLst/>
          </a:prstGeom>
        </p:spPr>
        <p:txBody>
          <a:bodyPr wrap="square" lIns="0" tIns="0" rIns="0" bIns="0">
            <a:spAutoFit/>
          </a:bodyPr>
          <a:lstStyle>
            <a:lvl1pPr algn="l">
              <a:defRPr sz="1400">
                <a:solidFill>
                  <a:schemeClr val="bg1"/>
                </a:solidFill>
              </a:defRPr>
            </a:lvl1pPr>
          </a:lstStyle>
          <a:p>
            <a:fld id="{1D8BD707-D9CF-40AE-B4C6-C98DA3205C09}" type="datetimeFigureOut">
              <a:rPr lang="en-US" smtClean="0"/>
              <a:pPr/>
              <a:t>8/24/2022</a:t>
            </a:fld>
            <a:endParaRPr lang="en-US" dirty="0"/>
          </a:p>
        </p:txBody>
      </p:sp>
      <p:pic>
        <p:nvPicPr>
          <p:cNvPr id="11" name="Picture 2" descr="USDA_REVs-01__1511198946214">
            <a:extLst>
              <a:ext uri="{FF2B5EF4-FFF2-40B4-BE49-F238E27FC236}">
                <a16:creationId xmlns:a16="http://schemas.microsoft.com/office/drawing/2014/main" id="{C3898089-CE26-43F4-B1F6-77ED292F75BF}"/>
              </a:ext>
            </a:extLst>
          </p:cNvPr>
          <p:cNvPicPr>
            <a:picLocks noChangeAspect="1" noChangeArrowheads="1"/>
          </p:cNvPicPr>
          <p:nvPr userDrawn="1"/>
        </p:nvPicPr>
        <p:blipFill>
          <a:blip r:embed="rId9" cstate="email">
            <a:extLst>
              <a:ext uri="{28A0092B-C50C-407E-A947-70E740481C1C}">
                <a14:useLocalDpi xmlns:a14="http://schemas.microsoft.com/office/drawing/2010/main"/>
              </a:ext>
            </a:extLst>
          </a:blip>
          <a:srcRect/>
          <a:stretch>
            <a:fillRect/>
          </a:stretch>
        </p:blipFill>
        <p:spPr bwMode="auto">
          <a:xfrm>
            <a:off x="573440" y="222249"/>
            <a:ext cx="1438275" cy="458788"/>
          </a:xfrm>
          <a:prstGeom prst="rect">
            <a:avLst/>
          </a:prstGeom>
          <a:noFill/>
          <a:ln>
            <a:noFill/>
          </a:ln>
          <a:effectLst/>
          <a:extLst>
            <a:ext uri="{909E8E84-426E-40DD-AFC4-6F175D3DCCD1}">
              <a14:hiddenFill xmlns:a14="http://schemas.microsoft.com/office/drawing/2010/main">
                <a:solidFill>
                  <a:srgbClr val="003A63"/>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2" name="TextBox 11">
            <a:extLst>
              <a:ext uri="{FF2B5EF4-FFF2-40B4-BE49-F238E27FC236}">
                <a16:creationId xmlns:a16="http://schemas.microsoft.com/office/drawing/2014/main" id="{8228888D-629D-4700-88D9-6AD2669378C8}"/>
              </a:ext>
            </a:extLst>
          </p:cNvPr>
          <p:cNvSpPr txBox="1"/>
          <p:nvPr userDrawn="1"/>
        </p:nvSpPr>
        <p:spPr>
          <a:xfrm>
            <a:off x="0" y="7315200"/>
            <a:ext cx="13817600" cy="457200"/>
          </a:xfrm>
          <a:prstGeom prst="rect">
            <a:avLst/>
          </a:prstGeom>
          <a:solidFill>
            <a:schemeClr val="accent3">
              <a:lumMod val="50000"/>
            </a:schemeClr>
          </a:solidFill>
        </p:spPr>
        <p:txBody>
          <a:bodyPr wrap="square" rtlCol="0">
            <a:spAutoFit/>
          </a:bodyPr>
          <a:lstStyle/>
          <a:p>
            <a:endParaRPr lang="en-US" dirty="0"/>
          </a:p>
        </p:txBody>
      </p:sp>
    </p:spTree>
    <p:extLst>
      <p:ext uri="{BB962C8B-B14F-4D97-AF65-F5344CB8AC3E}">
        <p14:creationId xmlns:p14="http://schemas.microsoft.com/office/powerpoint/2010/main" val="2626892451"/>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Lst>
  <p:txStyles>
    <p:titleStyle>
      <a:lvl1pPr>
        <a:defRPr>
          <a:solidFill>
            <a:schemeClr val="bg2">
              <a:lumMod val="10000"/>
            </a:schemeClr>
          </a:solidFill>
          <a:latin typeface="Century Schoolbook" panose="02040604050505020304" pitchFamily="18" charset="0"/>
          <a:ea typeface="+mj-ea"/>
          <a:cs typeface="+mj-cs"/>
        </a:defRPr>
      </a:lvl1pPr>
    </p:titleStyle>
    <p:bodyStyle>
      <a:lvl1pPr marL="0">
        <a:defRPr>
          <a:solidFill>
            <a:schemeClr val="bg2">
              <a:lumMod val="10000"/>
            </a:schemeClr>
          </a:solidFill>
          <a:latin typeface="Century Schoolbook" panose="02040604050505020304" pitchFamily="18" charset="0"/>
          <a:ea typeface="+mn-ea"/>
          <a:cs typeface="+mn-cs"/>
        </a:defRPr>
      </a:lvl1pPr>
      <a:lvl2pPr marL="457162">
        <a:defRPr>
          <a:latin typeface="+mn-lt"/>
          <a:ea typeface="+mn-ea"/>
          <a:cs typeface="+mn-cs"/>
        </a:defRPr>
      </a:lvl2pPr>
      <a:lvl3pPr marL="914323">
        <a:defRPr>
          <a:latin typeface="+mn-lt"/>
          <a:ea typeface="+mn-ea"/>
          <a:cs typeface="+mn-cs"/>
        </a:defRPr>
      </a:lvl3pPr>
      <a:lvl4pPr marL="1371485">
        <a:defRPr>
          <a:latin typeface="+mn-lt"/>
          <a:ea typeface="+mn-ea"/>
          <a:cs typeface="+mn-cs"/>
        </a:defRPr>
      </a:lvl4pPr>
      <a:lvl5pPr marL="1828647">
        <a:defRPr>
          <a:latin typeface="+mn-lt"/>
          <a:ea typeface="+mn-ea"/>
          <a:cs typeface="+mn-cs"/>
        </a:defRPr>
      </a:lvl5pPr>
      <a:lvl6pPr marL="2285808">
        <a:defRPr>
          <a:latin typeface="+mn-lt"/>
          <a:ea typeface="+mn-ea"/>
          <a:cs typeface="+mn-cs"/>
        </a:defRPr>
      </a:lvl6pPr>
      <a:lvl7pPr marL="2742970">
        <a:defRPr>
          <a:latin typeface="+mn-lt"/>
          <a:ea typeface="+mn-ea"/>
          <a:cs typeface="+mn-cs"/>
        </a:defRPr>
      </a:lvl7pPr>
      <a:lvl8pPr marL="3200132">
        <a:defRPr>
          <a:latin typeface="+mn-lt"/>
          <a:ea typeface="+mn-ea"/>
          <a:cs typeface="+mn-cs"/>
        </a:defRPr>
      </a:lvl8pPr>
      <a:lvl9pPr marL="3657294">
        <a:defRPr>
          <a:latin typeface="+mn-lt"/>
          <a:ea typeface="+mn-ea"/>
          <a:cs typeface="+mn-cs"/>
        </a:defRPr>
      </a:lvl9pPr>
    </p:bodyStyle>
    <p:otherStyle>
      <a:lvl1pPr marL="0">
        <a:defRPr>
          <a:latin typeface="+mn-lt"/>
          <a:ea typeface="+mn-ea"/>
          <a:cs typeface="+mn-cs"/>
        </a:defRPr>
      </a:lvl1pPr>
      <a:lvl2pPr marL="457162">
        <a:defRPr>
          <a:latin typeface="+mn-lt"/>
          <a:ea typeface="+mn-ea"/>
          <a:cs typeface="+mn-cs"/>
        </a:defRPr>
      </a:lvl2pPr>
      <a:lvl3pPr marL="914323">
        <a:defRPr>
          <a:latin typeface="+mn-lt"/>
          <a:ea typeface="+mn-ea"/>
          <a:cs typeface="+mn-cs"/>
        </a:defRPr>
      </a:lvl3pPr>
      <a:lvl4pPr marL="1371485">
        <a:defRPr>
          <a:latin typeface="+mn-lt"/>
          <a:ea typeface="+mn-ea"/>
          <a:cs typeface="+mn-cs"/>
        </a:defRPr>
      </a:lvl4pPr>
      <a:lvl5pPr marL="1828647">
        <a:defRPr>
          <a:latin typeface="+mn-lt"/>
          <a:ea typeface="+mn-ea"/>
          <a:cs typeface="+mn-cs"/>
        </a:defRPr>
      </a:lvl5pPr>
      <a:lvl6pPr marL="2285808">
        <a:defRPr>
          <a:latin typeface="+mn-lt"/>
          <a:ea typeface="+mn-ea"/>
          <a:cs typeface="+mn-cs"/>
        </a:defRPr>
      </a:lvl6pPr>
      <a:lvl7pPr marL="2742970">
        <a:defRPr>
          <a:latin typeface="+mn-lt"/>
          <a:ea typeface="+mn-ea"/>
          <a:cs typeface="+mn-cs"/>
        </a:defRPr>
      </a:lvl7pPr>
      <a:lvl8pPr marL="3200132">
        <a:defRPr>
          <a:latin typeface="+mn-lt"/>
          <a:ea typeface="+mn-ea"/>
          <a:cs typeface="+mn-cs"/>
        </a:defRPr>
      </a:lvl8pPr>
      <a:lvl9pPr marL="3657294">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4404206" y="1328428"/>
            <a:ext cx="5628794" cy="492443"/>
          </a:xfrm>
          <a:prstGeom prst="rect">
            <a:avLst/>
          </a:prstGeom>
        </p:spPr>
        <p:txBody>
          <a:bodyPr wrap="square" lIns="0" tIns="0" rIns="0" bIns="0">
            <a:spAutoFit/>
          </a:bodyPr>
          <a:lstStyle>
            <a:lvl1pPr>
              <a:defRPr sz="3200" b="1" i="0">
                <a:solidFill>
                  <a:srgbClr val="668924"/>
                </a:solidFill>
                <a:latin typeface="Arial"/>
                <a:cs typeface="Arial"/>
              </a:defRPr>
            </a:lvl1pPr>
          </a:lstStyle>
          <a:p>
            <a:endParaRPr dirty="0"/>
          </a:p>
        </p:txBody>
      </p:sp>
      <p:sp>
        <p:nvSpPr>
          <p:cNvPr id="3" name="Holder 3"/>
          <p:cNvSpPr>
            <a:spLocks noGrp="1"/>
          </p:cNvSpPr>
          <p:nvPr>
            <p:ph type="body" idx="1"/>
          </p:nvPr>
        </p:nvSpPr>
        <p:spPr>
          <a:xfrm>
            <a:off x="962451" y="1795815"/>
            <a:ext cx="8959631" cy="430887"/>
          </a:xfrm>
          <a:prstGeom prst="rect">
            <a:avLst/>
          </a:prstGeom>
        </p:spPr>
        <p:txBody>
          <a:bodyPr wrap="square" lIns="0" tIns="0" rIns="0" bIns="0">
            <a:spAutoFit/>
          </a:bodyPr>
          <a:lstStyle>
            <a:lvl1pPr>
              <a:defRPr sz="2800" b="1" i="0">
                <a:solidFill>
                  <a:srgbClr val="055644"/>
                </a:solidFill>
                <a:latin typeface="Arial"/>
                <a:cs typeface="Arial"/>
              </a:defRPr>
            </a:lvl1pPr>
          </a:lstStyle>
          <a:p>
            <a:endParaRPr dirty="0"/>
          </a:p>
        </p:txBody>
      </p:sp>
      <p:sp>
        <p:nvSpPr>
          <p:cNvPr id="8" name="Rectangle 7">
            <a:extLst>
              <a:ext uri="{FF2B5EF4-FFF2-40B4-BE49-F238E27FC236}">
                <a16:creationId xmlns:a16="http://schemas.microsoft.com/office/drawing/2014/main" id="{5EBB466A-8A7A-4175-AB05-0E47EA6B91E6}"/>
              </a:ext>
            </a:extLst>
          </p:cNvPr>
          <p:cNvSpPr/>
          <p:nvPr userDrawn="1"/>
        </p:nvSpPr>
        <p:spPr>
          <a:xfrm>
            <a:off x="0" y="0"/>
            <a:ext cx="13817600" cy="9144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9" name="Picture 2" descr="USDA_REVs-01__1511198946214">
            <a:extLst>
              <a:ext uri="{FF2B5EF4-FFF2-40B4-BE49-F238E27FC236}">
                <a16:creationId xmlns:a16="http://schemas.microsoft.com/office/drawing/2014/main" id="{11BB369B-5396-4751-B49D-CB68EA36390E}"/>
              </a:ext>
            </a:extLst>
          </p:cNvPr>
          <p:cNvPicPr>
            <a:picLocks noChangeAspect="1" noChangeArrowheads="1"/>
          </p:cNvPicPr>
          <p:nvPr userDrawn="1"/>
        </p:nvPicPr>
        <p:blipFill>
          <a:blip r:embed="rId10" cstate="email">
            <a:extLst>
              <a:ext uri="{28A0092B-C50C-407E-A947-70E740481C1C}">
                <a14:useLocalDpi xmlns:a14="http://schemas.microsoft.com/office/drawing/2010/main"/>
              </a:ext>
            </a:extLst>
          </a:blip>
          <a:srcRect/>
          <a:stretch>
            <a:fillRect/>
          </a:stretch>
        </p:blipFill>
        <p:spPr bwMode="auto">
          <a:xfrm>
            <a:off x="573440" y="222249"/>
            <a:ext cx="1438275" cy="458788"/>
          </a:xfrm>
          <a:prstGeom prst="rect">
            <a:avLst/>
          </a:prstGeom>
          <a:noFill/>
          <a:ln>
            <a:noFill/>
          </a:ln>
          <a:effectLst/>
          <a:extLst>
            <a:ext uri="{909E8E84-426E-40DD-AFC4-6F175D3DCCD1}">
              <a14:hiddenFill xmlns:a14="http://schemas.microsoft.com/office/drawing/2010/main">
                <a:solidFill>
                  <a:srgbClr val="003A63"/>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5" name="Holder 5"/>
          <p:cNvSpPr>
            <a:spLocks noGrp="1"/>
          </p:cNvSpPr>
          <p:nvPr>
            <p:ph type="dt" sz="half" idx="6"/>
          </p:nvPr>
        </p:nvSpPr>
        <p:spPr>
          <a:xfrm>
            <a:off x="10718800" y="7434976"/>
            <a:ext cx="3178048" cy="215444"/>
          </a:xfrm>
          <a:prstGeom prst="rect">
            <a:avLst/>
          </a:prstGeom>
        </p:spPr>
        <p:txBody>
          <a:bodyPr wrap="square" lIns="0" tIns="0" rIns="0" bIns="0">
            <a:spAutoFit/>
          </a:bodyPr>
          <a:lstStyle>
            <a:lvl1pPr algn="l">
              <a:defRPr sz="1400">
                <a:solidFill>
                  <a:schemeClr val="bg1"/>
                </a:solidFill>
              </a:defRPr>
            </a:lvl1pPr>
          </a:lstStyle>
          <a:p>
            <a:fld id="{1D8BD707-D9CF-40AE-B4C6-C98DA3205C09}" type="datetimeFigureOut">
              <a:rPr lang="en-US" smtClean="0"/>
              <a:pPr/>
              <a:t>8/24/2022</a:t>
            </a:fld>
            <a:endParaRPr lang="en-US" dirty="0"/>
          </a:p>
        </p:txBody>
      </p:sp>
      <p:sp>
        <p:nvSpPr>
          <p:cNvPr id="11" name="TextBox 10">
            <a:extLst>
              <a:ext uri="{FF2B5EF4-FFF2-40B4-BE49-F238E27FC236}">
                <a16:creationId xmlns:a16="http://schemas.microsoft.com/office/drawing/2014/main" id="{6DF75587-FA76-434D-BC64-A692570AC0C9}"/>
              </a:ext>
            </a:extLst>
          </p:cNvPr>
          <p:cNvSpPr txBox="1"/>
          <p:nvPr userDrawn="1"/>
        </p:nvSpPr>
        <p:spPr>
          <a:xfrm>
            <a:off x="0" y="7315200"/>
            <a:ext cx="13817600" cy="457200"/>
          </a:xfrm>
          <a:prstGeom prst="rect">
            <a:avLst/>
          </a:prstGeom>
          <a:solidFill>
            <a:schemeClr val="tx2">
              <a:lumMod val="75000"/>
            </a:schemeClr>
          </a:solidFill>
        </p:spPr>
        <p:txBody>
          <a:bodyPr wrap="square" rtlCol="0">
            <a:spAutoFit/>
          </a:bodyPr>
          <a:lstStyle/>
          <a:p>
            <a:endParaRPr lang="en-US" dirty="0"/>
          </a:p>
        </p:txBody>
      </p:sp>
      <p:pic>
        <p:nvPicPr>
          <p:cNvPr id="10" name="Picture 2">
            <a:extLst>
              <a:ext uri="{FF2B5EF4-FFF2-40B4-BE49-F238E27FC236}">
                <a16:creationId xmlns:a16="http://schemas.microsoft.com/office/drawing/2014/main" id="{84C74B73-5945-412C-8DC8-D1C5F86EBADA}"/>
              </a:ext>
            </a:extLst>
          </p:cNvPr>
          <p:cNvPicPr>
            <a:picLocks noChangeAspect="1" noChangeArrowheads="1"/>
          </p:cNvPicPr>
          <p:nvPr userDrawn="1"/>
        </p:nvPicPr>
        <p:blipFill>
          <a:blip r:embed="rId11" cstate="email">
            <a:extLst>
              <a:ext uri="{28A0092B-C50C-407E-A947-70E740481C1C}">
                <a14:useLocalDpi xmlns:a14="http://schemas.microsoft.com/office/drawing/2010/main"/>
              </a:ext>
            </a:extLst>
          </a:blip>
          <a:stretch>
            <a:fillRect/>
          </a:stretch>
        </p:blipFill>
        <p:spPr bwMode="auto">
          <a:xfrm>
            <a:off x="10848539" y="108298"/>
            <a:ext cx="2362200" cy="652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object 6">
            <a:extLst>
              <a:ext uri="{FF2B5EF4-FFF2-40B4-BE49-F238E27FC236}">
                <a16:creationId xmlns:a16="http://schemas.microsoft.com/office/drawing/2014/main" id="{F760819B-B451-4758-8E07-700B37E137E6}"/>
              </a:ext>
            </a:extLst>
          </p:cNvPr>
          <p:cNvSpPr txBox="1">
            <a:spLocks/>
          </p:cNvSpPr>
          <p:nvPr userDrawn="1"/>
        </p:nvSpPr>
        <p:spPr>
          <a:xfrm>
            <a:off x="6510057" y="7368841"/>
            <a:ext cx="759385" cy="269689"/>
          </a:xfrm>
          <a:prstGeom prst="rect">
            <a:avLst/>
          </a:prstGeom>
        </p:spPr>
        <p:txBody>
          <a:bodyPr vert="horz" wrap="square" lIns="0" tIns="0" rIns="0" bIns="0" rtlCol="0">
            <a:spAutoFit/>
          </a:bodyPr>
          <a:lstStyle>
            <a:defPPr>
              <a:defRPr lang="en-US"/>
            </a:defPPr>
            <a:lvl1pPr marL="0" algn="l" defTabSz="914400" rtl="0" eaLnBrk="1" latinLnBrk="0" hangingPunct="1">
              <a:defRPr sz="2000" b="1" i="0" kern="1200">
                <a:solidFill>
                  <a:srgbClr val="005644"/>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3179">
              <a:lnSpc>
                <a:spcPts val="2051"/>
              </a:lnSpc>
            </a:pPr>
            <a:fld id="{81D60167-4931-47E6-BA6A-407CBD079E47}" type="slidenum">
              <a:rPr lang="en-US" smtClean="0">
                <a:solidFill>
                  <a:schemeClr val="bg1"/>
                </a:solidFill>
                <a:latin typeface="Century Schoolbook" panose="02040604050505020304" pitchFamily="18" charset="0"/>
              </a:rPr>
              <a:pPr marL="43179">
                <a:lnSpc>
                  <a:spcPts val="2051"/>
                </a:lnSpc>
              </a:pPr>
              <a:t>‹#›</a:t>
            </a:fld>
            <a:endParaRPr lang="en-US" dirty="0">
              <a:solidFill>
                <a:schemeClr val="bg1"/>
              </a:solidFill>
              <a:latin typeface="Century Schoolbook" panose="02040604050505020304" pitchFamily="18" charset="0"/>
            </a:endParaRPr>
          </a:p>
        </p:txBody>
      </p:sp>
      <p:sp>
        <p:nvSpPr>
          <p:cNvPr id="14" name="TextBox 13">
            <a:extLst>
              <a:ext uri="{FF2B5EF4-FFF2-40B4-BE49-F238E27FC236}">
                <a16:creationId xmlns:a16="http://schemas.microsoft.com/office/drawing/2014/main" id="{0C29E646-17AD-4F9C-954E-965D789205C3}"/>
              </a:ext>
            </a:extLst>
          </p:cNvPr>
          <p:cNvSpPr txBox="1"/>
          <p:nvPr userDrawn="1"/>
        </p:nvSpPr>
        <p:spPr>
          <a:xfrm>
            <a:off x="489266" y="7315893"/>
            <a:ext cx="6495734" cy="369332"/>
          </a:xfrm>
          <a:prstGeom prst="rect">
            <a:avLst/>
          </a:prstGeom>
          <a:noFill/>
        </p:spPr>
        <p:txBody>
          <a:bodyPr wrap="square" rtlCol="0">
            <a:spAutoFit/>
          </a:bodyPr>
          <a:lstStyle/>
          <a:p>
            <a:pPr algn="l"/>
            <a:r>
              <a:rPr lang="en-US" b="1" dirty="0">
                <a:solidFill>
                  <a:schemeClr val="bg1"/>
                </a:solidFill>
                <a:latin typeface="Century Schoolbook" panose="02040604050505020304" pitchFamily="18" charset="0"/>
              </a:rPr>
              <a:t>Michigan CREP Signup Process Training</a:t>
            </a:r>
          </a:p>
        </p:txBody>
      </p:sp>
      <p:sp>
        <p:nvSpPr>
          <p:cNvPr id="13" name="Holder 6">
            <a:extLst>
              <a:ext uri="{FF2B5EF4-FFF2-40B4-BE49-F238E27FC236}">
                <a16:creationId xmlns:a16="http://schemas.microsoft.com/office/drawing/2014/main" id="{1D553462-247E-40A2-8BCF-C35CEA549F4B}"/>
              </a:ext>
            </a:extLst>
          </p:cNvPr>
          <p:cNvSpPr txBox="1">
            <a:spLocks/>
          </p:cNvSpPr>
          <p:nvPr userDrawn="1"/>
        </p:nvSpPr>
        <p:spPr>
          <a:xfrm>
            <a:off x="11861800" y="7365715"/>
            <a:ext cx="1654048" cy="215444"/>
          </a:xfrm>
          <a:prstGeom prst="rect">
            <a:avLst/>
          </a:prstGeom>
        </p:spPr>
        <p:txBody>
          <a:bodyPr lIns="0" tIns="0" rIns="0" bIns="0"/>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D8BD707-D9CF-40AE-B4C6-C98DA3205C09}" type="datetimeFigureOut">
              <a:rPr lang="en-US" smtClean="0"/>
              <a:pPr/>
              <a:t>8/24/2022</a:t>
            </a:fld>
            <a:endParaRPr lang="en-US" dirty="0"/>
          </a:p>
        </p:txBody>
      </p:sp>
    </p:spTree>
    <p:extLst>
      <p:ext uri="{BB962C8B-B14F-4D97-AF65-F5344CB8AC3E}">
        <p14:creationId xmlns:p14="http://schemas.microsoft.com/office/powerpoint/2010/main" val="3732329022"/>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87" r:id="rId5"/>
    <p:sldLayoutId id="2147483688" r:id="rId6"/>
    <p:sldLayoutId id="2147483671" r:id="rId7"/>
    <p:sldLayoutId id="2147483686" r:id="rId8"/>
  </p:sldLayoutIdLst>
  <p:txStyles>
    <p:titleStyle>
      <a:lvl1pPr>
        <a:defRPr>
          <a:solidFill>
            <a:schemeClr val="bg2">
              <a:lumMod val="10000"/>
            </a:schemeClr>
          </a:solidFill>
          <a:latin typeface="Century Schoolbook" panose="02040604050505020304" pitchFamily="18" charset="0"/>
          <a:ea typeface="+mj-ea"/>
          <a:cs typeface="+mj-cs"/>
        </a:defRPr>
      </a:lvl1pPr>
    </p:titleStyle>
    <p:bodyStyle>
      <a:lvl1pPr marL="0">
        <a:defRPr b="0">
          <a:solidFill>
            <a:schemeClr val="bg2">
              <a:lumMod val="10000"/>
            </a:schemeClr>
          </a:solidFill>
          <a:latin typeface="Century Schoolbook" panose="02040604050505020304" pitchFamily="18" charset="0"/>
          <a:ea typeface="+mn-ea"/>
          <a:cs typeface="+mn-cs"/>
        </a:defRPr>
      </a:lvl1pPr>
      <a:lvl2pPr marL="457162">
        <a:defRPr>
          <a:latin typeface="+mn-lt"/>
          <a:ea typeface="+mn-ea"/>
          <a:cs typeface="+mn-cs"/>
        </a:defRPr>
      </a:lvl2pPr>
      <a:lvl3pPr marL="914323">
        <a:defRPr>
          <a:latin typeface="+mn-lt"/>
          <a:ea typeface="+mn-ea"/>
          <a:cs typeface="+mn-cs"/>
        </a:defRPr>
      </a:lvl3pPr>
      <a:lvl4pPr marL="1371485">
        <a:defRPr>
          <a:latin typeface="+mn-lt"/>
          <a:ea typeface="+mn-ea"/>
          <a:cs typeface="+mn-cs"/>
        </a:defRPr>
      </a:lvl4pPr>
      <a:lvl5pPr marL="1828647">
        <a:defRPr>
          <a:latin typeface="+mn-lt"/>
          <a:ea typeface="+mn-ea"/>
          <a:cs typeface="+mn-cs"/>
        </a:defRPr>
      </a:lvl5pPr>
      <a:lvl6pPr marL="2285808">
        <a:defRPr>
          <a:latin typeface="+mn-lt"/>
          <a:ea typeface="+mn-ea"/>
          <a:cs typeface="+mn-cs"/>
        </a:defRPr>
      </a:lvl6pPr>
      <a:lvl7pPr marL="2742970">
        <a:defRPr>
          <a:latin typeface="+mn-lt"/>
          <a:ea typeface="+mn-ea"/>
          <a:cs typeface="+mn-cs"/>
        </a:defRPr>
      </a:lvl7pPr>
      <a:lvl8pPr marL="3200132">
        <a:defRPr>
          <a:latin typeface="+mn-lt"/>
          <a:ea typeface="+mn-ea"/>
          <a:cs typeface="+mn-cs"/>
        </a:defRPr>
      </a:lvl8pPr>
      <a:lvl9pPr marL="3657294">
        <a:defRPr>
          <a:latin typeface="+mn-lt"/>
          <a:ea typeface="+mn-ea"/>
          <a:cs typeface="+mn-cs"/>
        </a:defRPr>
      </a:lvl9pPr>
    </p:bodyStyle>
    <p:otherStyle>
      <a:lvl1pPr marL="0">
        <a:defRPr>
          <a:latin typeface="+mn-lt"/>
          <a:ea typeface="+mn-ea"/>
          <a:cs typeface="+mn-cs"/>
        </a:defRPr>
      </a:lvl1pPr>
      <a:lvl2pPr marL="457162">
        <a:defRPr>
          <a:latin typeface="+mn-lt"/>
          <a:ea typeface="+mn-ea"/>
          <a:cs typeface="+mn-cs"/>
        </a:defRPr>
      </a:lvl2pPr>
      <a:lvl3pPr marL="914323">
        <a:defRPr>
          <a:latin typeface="+mn-lt"/>
          <a:ea typeface="+mn-ea"/>
          <a:cs typeface="+mn-cs"/>
        </a:defRPr>
      </a:lvl3pPr>
      <a:lvl4pPr marL="1371485">
        <a:defRPr>
          <a:latin typeface="+mn-lt"/>
          <a:ea typeface="+mn-ea"/>
          <a:cs typeface="+mn-cs"/>
        </a:defRPr>
      </a:lvl4pPr>
      <a:lvl5pPr marL="1828647">
        <a:defRPr>
          <a:latin typeface="+mn-lt"/>
          <a:ea typeface="+mn-ea"/>
          <a:cs typeface="+mn-cs"/>
        </a:defRPr>
      </a:lvl5pPr>
      <a:lvl6pPr marL="2285808">
        <a:defRPr>
          <a:latin typeface="+mn-lt"/>
          <a:ea typeface="+mn-ea"/>
          <a:cs typeface="+mn-cs"/>
        </a:defRPr>
      </a:lvl6pPr>
      <a:lvl7pPr marL="2742970">
        <a:defRPr>
          <a:latin typeface="+mn-lt"/>
          <a:ea typeface="+mn-ea"/>
          <a:cs typeface="+mn-cs"/>
        </a:defRPr>
      </a:lvl7pPr>
      <a:lvl8pPr marL="3200132">
        <a:defRPr>
          <a:latin typeface="+mn-lt"/>
          <a:ea typeface="+mn-ea"/>
          <a:cs typeface="+mn-cs"/>
        </a:defRPr>
      </a:lvl8pPr>
      <a:lvl9pPr marL="3657294">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4404206" y="1328428"/>
            <a:ext cx="5247794" cy="492443"/>
          </a:xfrm>
          <a:prstGeom prst="rect">
            <a:avLst/>
          </a:prstGeom>
        </p:spPr>
        <p:txBody>
          <a:bodyPr wrap="square" lIns="0" tIns="0" rIns="0" bIns="0">
            <a:spAutoFit/>
          </a:bodyPr>
          <a:lstStyle>
            <a:lvl1pPr>
              <a:defRPr sz="3200" b="1" i="0">
                <a:solidFill>
                  <a:srgbClr val="668924"/>
                </a:solidFill>
                <a:latin typeface="Arial"/>
                <a:cs typeface="Arial"/>
              </a:defRPr>
            </a:lvl1pPr>
          </a:lstStyle>
          <a:p>
            <a:endParaRPr dirty="0"/>
          </a:p>
        </p:txBody>
      </p:sp>
      <p:sp>
        <p:nvSpPr>
          <p:cNvPr id="3" name="Holder 3"/>
          <p:cNvSpPr>
            <a:spLocks noGrp="1"/>
          </p:cNvSpPr>
          <p:nvPr>
            <p:ph type="body" idx="1"/>
          </p:nvPr>
        </p:nvSpPr>
        <p:spPr>
          <a:xfrm>
            <a:off x="1117600" y="2133600"/>
            <a:ext cx="8959631" cy="430887"/>
          </a:xfrm>
          <a:prstGeom prst="rect">
            <a:avLst/>
          </a:prstGeom>
        </p:spPr>
        <p:txBody>
          <a:bodyPr wrap="square" lIns="0" tIns="0" rIns="0" bIns="0">
            <a:spAutoFit/>
          </a:bodyPr>
          <a:lstStyle>
            <a:lvl1pPr>
              <a:defRPr sz="2800" b="1" i="0">
                <a:solidFill>
                  <a:srgbClr val="055644"/>
                </a:solidFill>
                <a:latin typeface="Arial"/>
                <a:cs typeface="Arial"/>
              </a:defRPr>
            </a:lvl1pPr>
          </a:lstStyle>
          <a:p>
            <a:endParaRPr dirty="0"/>
          </a:p>
        </p:txBody>
      </p:sp>
      <p:sp>
        <p:nvSpPr>
          <p:cNvPr id="9" name="Rectangle 8">
            <a:extLst>
              <a:ext uri="{FF2B5EF4-FFF2-40B4-BE49-F238E27FC236}">
                <a16:creationId xmlns:a16="http://schemas.microsoft.com/office/drawing/2014/main" id="{4BDCDE38-EA3E-4313-A8AC-70810AE1DDDA}"/>
              </a:ext>
            </a:extLst>
          </p:cNvPr>
          <p:cNvSpPr/>
          <p:nvPr userDrawn="1"/>
        </p:nvSpPr>
        <p:spPr>
          <a:xfrm>
            <a:off x="0" y="0"/>
            <a:ext cx="13817600" cy="91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highlight>
                <a:srgbClr val="0E58C4"/>
              </a:highlight>
            </a:endParaRPr>
          </a:p>
        </p:txBody>
      </p:sp>
      <p:sp>
        <p:nvSpPr>
          <p:cNvPr id="5" name="Holder 5"/>
          <p:cNvSpPr>
            <a:spLocks noGrp="1"/>
          </p:cNvSpPr>
          <p:nvPr>
            <p:ph type="dt" sz="half" idx="6"/>
          </p:nvPr>
        </p:nvSpPr>
        <p:spPr>
          <a:xfrm>
            <a:off x="11861800" y="7365715"/>
            <a:ext cx="1654048" cy="215444"/>
          </a:xfrm>
          <a:prstGeom prst="rect">
            <a:avLst/>
          </a:prstGeom>
        </p:spPr>
        <p:txBody>
          <a:bodyPr wrap="square" lIns="0" tIns="0" rIns="0" bIns="0">
            <a:spAutoFit/>
          </a:bodyPr>
          <a:lstStyle>
            <a:lvl1pPr algn="l">
              <a:defRPr sz="1400">
                <a:solidFill>
                  <a:schemeClr val="bg1"/>
                </a:solidFill>
              </a:defRPr>
            </a:lvl1pPr>
          </a:lstStyle>
          <a:p>
            <a:fld id="{1D8BD707-D9CF-40AE-B4C6-C98DA3205C09}" type="datetimeFigureOut">
              <a:rPr lang="en-US" smtClean="0"/>
              <a:pPr/>
              <a:t>8/24/2022</a:t>
            </a:fld>
            <a:endParaRPr lang="en-US" dirty="0"/>
          </a:p>
        </p:txBody>
      </p:sp>
      <p:sp>
        <p:nvSpPr>
          <p:cNvPr id="12" name="TextBox 11">
            <a:extLst>
              <a:ext uri="{FF2B5EF4-FFF2-40B4-BE49-F238E27FC236}">
                <a16:creationId xmlns:a16="http://schemas.microsoft.com/office/drawing/2014/main" id="{8228888D-629D-4700-88D9-6AD2669378C8}"/>
              </a:ext>
            </a:extLst>
          </p:cNvPr>
          <p:cNvSpPr txBox="1"/>
          <p:nvPr userDrawn="1"/>
        </p:nvSpPr>
        <p:spPr>
          <a:xfrm>
            <a:off x="0" y="7315200"/>
            <a:ext cx="13817600" cy="457200"/>
          </a:xfrm>
          <a:prstGeom prst="rect">
            <a:avLst/>
          </a:prstGeom>
          <a:solidFill>
            <a:schemeClr val="accent3">
              <a:lumMod val="50000"/>
            </a:schemeClr>
          </a:solidFill>
        </p:spPr>
        <p:txBody>
          <a:bodyPr wrap="square" rtlCol="0">
            <a:spAutoFit/>
          </a:bodyPr>
          <a:lstStyle/>
          <a:p>
            <a:endParaRPr lang="en-US" dirty="0"/>
          </a:p>
        </p:txBody>
      </p:sp>
      <p:sp>
        <p:nvSpPr>
          <p:cNvPr id="13" name="Holder 6">
            <a:extLst>
              <a:ext uri="{FF2B5EF4-FFF2-40B4-BE49-F238E27FC236}">
                <a16:creationId xmlns:a16="http://schemas.microsoft.com/office/drawing/2014/main" id="{DD6B6230-A8CA-4DBE-B226-A92DFF2A7124}"/>
              </a:ext>
            </a:extLst>
          </p:cNvPr>
          <p:cNvSpPr>
            <a:spLocks noGrp="1"/>
          </p:cNvSpPr>
          <p:nvPr>
            <p:ph type="sldNum" sz="quarter" idx="4"/>
          </p:nvPr>
        </p:nvSpPr>
        <p:spPr>
          <a:xfrm>
            <a:off x="13096754" y="7420344"/>
            <a:ext cx="670046" cy="260071"/>
          </a:xfrm>
          <a:prstGeom prst="rect">
            <a:avLst/>
          </a:prstGeom>
        </p:spPr>
        <p:txBody>
          <a:bodyPr lIns="0" tIns="0" rIns="0" bIns="0"/>
          <a:lstStyle>
            <a:lvl1pPr>
              <a:defRPr sz="2000" b="1" i="0">
                <a:solidFill>
                  <a:srgbClr val="005644"/>
                </a:solidFill>
                <a:latin typeface="Calibri"/>
                <a:cs typeface="Calibri"/>
              </a:defRPr>
            </a:lvl1pPr>
          </a:lstStyle>
          <a:p>
            <a:pPr marL="12699">
              <a:lnSpc>
                <a:spcPts val="2005"/>
              </a:lnSpc>
            </a:pPr>
            <a:fld id="{81D60167-4931-47E6-BA6A-407CBD079E47}" type="slidenum">
              <a:rPr smtClean="0">
                <a:solidFill>
                  <a:schemeClr val="bg1"/>
                </a:solidFill>
              </a:rPr>
              <a:pPr marL="12699">
                <a:lnSpc>
                  <a:spcPts val="2005"/>
                </a:lnSpc>
              </a:pPr>
              <a:t>‹#›</a:t>
            </a:fld>
            <a:endParaRPr dirty="0">
              <a:solidFill>
                <a:schemeClr val="bg1"/>
              </a:solidFill>
            </a:endParaRPr>
          </a:p>
        </p:txBody>
      </p:sp>
      <p:pic>
        <p:nvPicPr>
          <p:cNvPr id="17" name="Picture 16">
            <a:extLst>
              <a:ext uri="{FF2B5EF4-FFF2-40B4-BE49-F238E27FC236}">
                <a16:creationId xmlns:a16="http://schemas.microsoft.com/office/drawing/2014/main" id="{069D05B6-F0DD-B7C8-6808-A7F03C32D3F5}"/>
              </a:ext>
            </a:extLst>
          </p:cNvPr>
          <p:cNvPicPr>
            <a:picLocks noChangeAspect="1"/>
          </p:cNvPicPr>
          <p:nvPr userDrawn="1"/>
        </p:nvPicPr>
        <p:blipFill>
          <a:blip r:embed="rId8" cstate="print">
            <a:extLst>
              <a:ext uri="{28A0092B-C50C-407E-A947-70E740481C1C}">
                <a14:useLocalDpi xmlns:a14="http://schemas.microsoft.com/office/drawing/2010/main" val="0"/>
              </a:ext>
            </a:extLst>
          </a:blip>
          <a:srcRect/>
          <a:stretch/>
        </p:blipFill>
        <p:spPr>
          <a:xfrm>
            <a:off x="489266" y="193122"/>
            <a:ext cx="1849360" cy="568877"/>
          </a:xfrm>
          <a:prstGeom prst="rect">
            <a:avLst/>
          </a:prstGeom>
          <a:solidFill>
            <a:schemeClr val="bg1">
              <a:alpha val="0"/>
            </a:schemeClr>
          </a:solidFill>
        </p:spPr>
      </p:pic>
      <p:pic>
        <p:nvPicPr>
          <p:cNvPr id="18" name="Picture 2">
            <a:extLst>
              <a:ext uri="{FF2B5EF4-FFF2-40B4-BE49-F238E27FC236}">
                <a16:creationId xmlns:a16="http://schemas.microsoft.com/office/drawing/2014/main" id="{468AF31A-1AC8-7988-8DEF-6F9B1C9ECED8}"/>
              </a:ext>
            </a:extLst>
          </p:cNvPr>
          <p:cNvPicPr>
            <a:picLocks noChangeAspect="1" noChangeArrowheads="1"/>
          </p:cNvPicPr>
          <p:nvPr userDrawn="1"/>
        </p:nvPicPr>
        <p:blipFill>
          <a:blip r:embed="rId9" cstate="email">
            <a:extLst>
              <a:ext uri="{28A0092B-C50C-407E-A947-70E740481C1C}">
                <a14:useLocalDpi xmlns:a14="http://schemas.microsoft.com/office/drawing/2010/main"/>
              </a:ext>
            </a:extLst>
          </a:blip>
          <a:stretch>
            <a:fillRect/>
          </a:stretch>
        </p:blipFill>
        <p:spPr bwMode="auto">
          <a:xfrm>
            <a:off x="10831274" y="203973"/>
            <a:ext cx="2021126" cy="558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descr="Text&#10;&#10;Description automatically generated">
            <a:extLst>
              <a:ext uri="{FF2B5EF4-FFF2-40B4-BE49-F238E27FC236}">
                <a16:creationId xmlns:a16="http://schemas.microsoft.com/office/drawing/2014/main" id="{CE6D1C08-B49F-1599-BFFD-A4A8BAA6F363}"/>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4813299" y="283572"/>
            <a:ext cx="3467101" cy="450353"/>
          </a:xfrm>
          <a:prstGeom prst="rect">
            <a:avLst/>
          </a:prstGeom>
        </p:spPr>
      </p:pic>
      <p:sp>
        <p:nvSpPr>
          <p:cNvPr id="19" name="TextBox 18">
            <a:extLst>
              <a:ext uri="{FF2B5EF4-FFF2-40B4-BE49-F238E27FC236}">
                <a16:creationId xmlns:a16="http://schemas.microsoft.com/office/drawing/2014/main" id="{1FEBCDE8-3F90-EDC0-4F85-C6A6B61E1924}"/>
              </a:ext>
            </a:extLst>
          </p:cNvPr>
          <p:cNvSpPr txBox="1"/>
          <p:nvPr userDrawn="1"/>
        </p:nvSpPr>
        <p:spPr>
          <a:xfrm>
            <a:off x="51114" y="7365713"/>
            <a:ext cx="7543485" cy="369332"/>
          </a:xfrm>
          <a:prstGeom prst="rect">
            <a:avLst/>
          </a:prstGeom>
          <a:noFill/>
        </p:spPr>
        <p:txBody>
          <a:bodyPr wrap="square" rtlCol="0">
            <a:spAutoFit/>
          </a:bodyPr>
          <a:lstStyle/>
          <a:p>
            <a:pPr algn="l"/>
            <a:r>
              <a:rPr lang="en-US" b="1" dirty="0">
                <a:solidFill>
                  <a:schemeClr val="bg1"/>
                </a:solidFill>
                <a:latin typeface="Century Schoolbook" panose="02040604050505020304" pitchFamily="18" charset="0"/>
              </a:rPr>
              <a:t>Michigan’s Conservation Reserve Enhancement Program</a:t>
            </a:r>
          </a:p>
        </p:txBody>
      </p:sp>
    </p:spTree>
    <p:extLst>
      <p:ext uri="{BB962C8B-B14F-4D97-AF65-F5344CB8AC3E}">
        <p14:creationId xmlns:p14="http://schemas.microsoft.com/office/powerpoint/2010/main" val="2853144412"/>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Lst>
  <p:txStyles>
    <p:titleStyle>
      <a:lvl1pPr>
        <a:defRPr>
          <a:solidFill>
            <a:schemeClr val="bg2">
              <a:lumMod val="10000"/>
            </a:schemeClr>
          </a:solidFill>
          <a:latin typeface="Century Schoolbook" panose="02040604050505020304" pitchFamily="18" charset="0"/>
          <a:ea typeface="+mj-ea"/>
          <a:cs typeface="+mj-cs"/>
        </a:defRPr>
      </a:lvl1pPr>
    </p:titleStyle>
    <p:bodyStyle>
      <a:lvl1pPr marL="0">
        <a:defRPr>
          <a:solidFill>
            <a:schemeClr val="bg2">
              <a:lumMod val="10000"/>
            </a:schemeClr>
          </a:solidFill>
          <a:latin typeface="Century Schoolbook" panose="02040604050505020304" pitchFamily="18" charset="0"/>
          <a:ea typeface="+mn-ea"/>
          <a:cs typeface="+mn-cs"/>
        </a:defRPr>
      </a:lvl1pPr>
      <a:lvl2pPr marL="457162">
        <a:defRPr>
          <a:latin typeface="+mn-lt"/>
          <a:ea typeface="+mn-ea"/>
          <a:cs typeface="+mn-cs"/>
        </a:defRPr>
      </a:lvl2pPr>
      <a:lvl3pPr marL="914323">
        <a:defRPr>
          <a:latin typeface="+mn-lt"/>
          <a:ea typeface="+mn-ea"/>
          <a:cs typeface="+mn-cs"/>
        </a:defRPr>
      </a:lvl3pPr>
      <a:lvl4pPr marL="1371485">
        <a:defRPr>
          <a:latin typeface="+mn-lt"/>
          <a:ea typeface="+mn-ea"/>
          <a:cs typeface="+mn-cs"/>
        </a:defRPr>
      </a:lvl4pPr>
      <a:lvl5pPr marL="1828647">
        <a:defRPr>
          <a:latin typeface="+mn-lt"/>
          <a:ea typeface="+mn-ea"/>
          <a:cs typeface="+mn-cs"/>
        </a:defRPr>
      </a:lvl5pPr>
      <a:lvl6pPr marL="2285808">
        <a:defRPr>
          <a:latin typeface="+mn-lt"/>
          <a:ea typeface="+mn-ea"/>
          <a:cs typeface="+mn-cs"/>
        </a:defRPr>
      </a:lvl6pPr>
      <a:lvl7pPr marL="2742970">
        <a:defRPr>
          <a:latin typeface="+mn-lt"/>
          <a:ea typeface="+mn-ea"/>
          <a:cs typeface="+mn-cs"/>
        </a:defRPr>
      </a:lvl7pPr>
      <a:lvl8pPr marL="3200132">
        <a:defRPr>
          <a:latin typeface="+mn-lt"/>
          <a:ea typeface="+mn-ea"/>
          <a:cs typeface="+mn-cs"/>
        </a:defRPr>
      </a:lvl8pPr>
      <a:lvl9pPr marL="3657294">
        <a:defRPr>
          <a:latin typeface="+mn-lt"/>
          <a:ea typeface="+mn-ea"/>
          <a:cs typeface="+mn-cs"/>
        </a:defRPr>
      </a:lvl9pPr>
    </p:bodyStyle>
    <p:otherStyle>
      <a:lvl1pPr marL="0">
        <a:defRPr>
          <a:latin typeface="+mn-lt"/>
          <a:ea typeface="+mn-ea"/>
          <a:cs typeface="+mn-cs"/>
        </a:defRPr>
      </a:lvl1pPr>
      <a:lvl2pPr marL="457162">
        <a:defRPr>
          <a:latin typeface="+mn-lt"/>
          <a:ea typeface="+mn-ea"/>
          <a:cs typeface="+mn-cs"/>
        </a:defRPr>
      </a:lvl2pPr>
      <a:lvl3pPr marL="914323">
        <a:defRPr>
          <a:latin typeface="+mn-lt"/>
          <a:ea typeface="+mn-ea"/>
          <a:cs typeface="+mn-cs"/>
        </a:defRPr>
      </a:lvl3pPr>
      <a:lvl4pPr marL="1371485">
        <a:defRPr>
          <a:latin typeface="+mn-lt"/>
          <a:ea typeface="+mn-ea"/>
          <a:cs typeface="+mn-cs"/>
        </a:defRPr>
      </a:lvl4pPr>
      <a:lvl5pPr marL="1828647">
        <a:defRPr>
          <a:latin typeface="+mn-lt"/>
          <a:ea typeface="+mn-ea"/>
          <a:cs typeface="+mn-cs"/>
        </a:defRPr>
      </a:lvl5pPr>
      <a:lvl6pPr marL="2285808">
        <a:defRPr>
          <a:latin typeface="+mn-lt"/>
          <a:ea typeface="+mn-ea"/>
          <a:cs typeface="+mn-cs"/>
        </a:defRPr>
      </a:lvl6pPr>
      <a:lvl7pPr marL="2742970">
        <a:defRPr>
          <a:latin typeface="+mn-lt"/>
          <a:ea typeface="+mn-ea"/>
          <a:cs typeface="+mn-cs"/>
        </a:defRPr>
      </a:lvl7pPr>
      <a:lvl8pPr marL="3200132">
        <a:defRPr>
          <a:latin typeface="+mn-lt"/>
          <a:ea typeface="+mn-ea"/>
          <a:cs typeface="+mn-cs"/>
        </a:defRPr>
      </a:lvl8pPr>
      <a:lvl9pPr marL="3657294">
        <a:defRPr>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D532750-DE0A-5F74-8245-851AB350128A}"/>
              </a:ext>
            </a:extLst>
          </p:cNvPr>
          <p:cNvSpPr>
            <a:spLocks noGrp="1"/>
          </p:cNvSpPr>
          <p:nvPr>
            <p:ph type="title"/>
          </p:nvPr>
        </p:nvSpPr>
        <p:spPr>
          <a:xfrm>
            <a:off x="949325" y="414338"/>
            <a:ext cx="11918950" cy="1501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399296A-3C2A-93BE-B5E6-6A8CB0C7FD27}"/>
              </a:ext>
            </a:extLst>
          </p:cNvPr>
          <p:cNvSpPr>
            <a:spLocks noGrp="1"/>
          </p:cNvSpPr>
          <p:nvPr>
            <p:ph type="body" idx="1"/>
          </p:nvPr>
        </p:nvSpPr>
        <p:spPr>
          <a:xfrm>
            <a:off x="949325" y="2068513"/>
            <a:ext cx="11918950" cy="49323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A42A87-C112-1E5D-AAA2-751EBAD81F24}"/>
              </a:ext>
            </a:extLst>
          </p:cNvPr>
          <p:cNvSpPr>
            <a:spLocks noGrp="1"/>
          </p:cNvSpPr>
          <p:nvPr>
            <p:ph type="dt" sz="half" idx="2"/>
          </p:nvPr>
        </p:nvSpPr>
        <p:spPr>
          <a:xfrm>
            <a:off x="949325" y="7204075"/>
            <a:ext cx="3109913" cy="414338"/>
          </a:xfrm>
          <a:prstGeom prst="rect">
            <a:avLst/>
          </a:prstGeom>
        </p:spPr>
        <p:txBody>
          <a:bodyPr vert="horz" lIns="91440" tIns="45720" rIns="91440" bIns="45720" rtlCol="0" anchor="ctr"/>
          <a:lstStyle>
            <a:lvl1pPr algn="l">
              <a:defRPr sz="1200">
                <a:solidFill>
                  <a:schemeClr val="tx1">
                    <a:tint val="75000"/>
                  </a:schemeClr>
                </a:solidFill>
              </a:defRPr>
            </a:lvl1pPr>
          </a:lstStyle>
          <a:p>
            <a:fld id="{697374C2-CB3C-4827-8D60-02EE9C71CBA3}" type="datetimeFigureOut">
              <a:rPr lang="en-US" smtClean="0"/>
              <a:t>8/24/2022</a:t>
            </a:fld>
            <a:endParaRPr lang="en-US"/>
          </a:p>
        </p:txBody>
      </p:sp>
      <p:sp>
        <p:nvSpPr>
          <p:cNvPr id="5" name="Footer Placeholder 4">
            <a:extLst>
              <a:ext uri="{FF2B5EF4-FFF2-40B4-BE49-F238E27FC236}">
                <a16:creationId xmlns:a16="http://schemas.microsoft.com/office/drawing/2014/main" id="{4985E82C-A51F-69D3-335C-A70C67D44960}"/>
              </a:ext>
            </a:extLst>
          </p:cNvPr>
          <p:cNvSpPr>
            <a:spLocks noGrp="1"/>
          </p:cNvSpPr>
          <p:nvPr>
            <p:ph type="ftr" sz="quarter" idx="3"/>
          </p:nvPr>
        </p:nvSpPr>
        <p:spPr>
          <a:xfrm>
            <a:off x="4576763" y="7204075"/>
            <a:ext cx="4664075" cy="414338"/>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A3CF2B7-8AD3-E3D8-991B-BC3673A2CBD2}"/>
              </a:ext>
            </a:extLst>
          </p:cNvPr>
          <p:cNvSpPr>
            <a:spLocks noGrp="1"/>
          </p:cNvSpPr>
          <p:nvPr>
            <p:ph type="sldNum" sz="quarter" idx="4"/>
          </p:nvPr>
        </p:nvSpPr>
        <p:spPr>
          <a:xfrm>
            <a:off x="9758363" y="7204075"/>
            <a:ext cx="3109912" cy="414338"/>
          </a:xfrm>
          <a:prstGeom prst="rect">
            <a:avLst/>
          </a:prstGeom>
        </p:spPr>
        <p:txBody>
          <a:bodyPr vert="horz" lIns="91440" tIns="45720" rIns="91440" bIns="45720" rtlCol="0" anchor="ctr"/>
          <a:lstStyle>
            <a:lvl1pPr algn="r">
              <a:defRPr sz="1200">
                <a:solidFill>
                  <a:schemeClr val="tx1">
                    <a:tint val="75000"/>
                  </a:schemeClr>
                </a:solidFill>
              </a:defRPr>
            </a:lvl1pPr>
          </a:lstStyle>
          <a:p>
            <a:fld id="{25296F27-BF75-4D8B-ABEB-71402AF47966}" type="slidenum">
              <a:rPr lang="en-US" smtClean="0"/>
              <a:t>‹#›</a:t>
            </a:fld>
            <a:endParaRPr lang="en-US"/>
          </a:p>
        </p:txBody>
      </p:sp>
    </p:spTree>
    <p:extLst>
      <p:ext uri="{BB962C8B-B14F-4D97-AF65-F5344CB8AC3E}">
        <p14:creationId xmlns:p14="http://schemas.microsoft.com/office/powerpoint/2010/main" val="884133183"/>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4404206" y="1328428"/>
            <a:ext cx="3046153" cy="492443"/>
          </a:xfrm>
          <a:prstGeom prst="rect">
            <a:avLst/>
          </a:prstGeom>
        </p:spPr>
        <p:txBody>
          <a:bodyPr wrap="square" lIns="0" tIns="0" rIns="0" bIns="0">
            <a:spAutoFit/>
          </a:bodyPr>
          <a:lstStyle>
            <a:lvl1pPr>
              <a:defRPr sz="3200" b="1" i="0">
                <a:solidFill>
                  <a:srgbClr val="668924"/>
                </a:solidFill>
                <a:latin typeface="Arial"/>
                <a:cs typeface="Arial"/>
              </a:defRPr>
            </a:lvl1pPr>
          </a:lstStyle>
          <a:p>
            <a:endParaRPr dirty="0"/>
          </a:p>
        </p:txBody>
      </p:sp>
      <p:sp>
        <p:nvSpPr>
          <p:cNvPr id="3" name="Holder 3"/>
          <p:cNvSpPr>
            <a:spLocks noGrp="1"/>
          </p:cNvSpPr>
          <p:nvPr>
            <p:ph type="body" idx="1"/>
          </p:nvPr>
        </p:nvSpPr>
        <p:spPr>
          <a:xfrm>
            <a:off x="962451" y="1795815"/>
            <a:ext cx="8959631" cy="430887"/>
          </a:xfrm>
          <a:prstGeom prst="rect">
            <a:avLst/>
          </a:prstGeom>
        </p:spPr>
        <p:txBody>
          <a:bodyPr wrap="square" lIns="0" tIns="0" rIns="0" bIns="0">
            <a:spAutoFit/>
          </a:bodyPr>
          <a:lstStyle>
            <a:lvl1pPr>
              <a:defRPr sz="2800" b="1" i="0">
                <a:solidFill>
                  <a:srgbClr val="055644"/>
                </a:solidFill>
                <a:latin typeface="Arial"/>
                <a:cs typeface="Arial"/>
              </a:defRPr>
            </a:lvl1pPr>
          </a:lstStyle>
          <a:p>
            <a:endParaRPr dirty="0"/>
          </a:p>
        </p:txBody>
      </p:sp>
      <p:sp>
        <p:nvSpPr>
          <p:cNvPr id="6" name="Holder 6"/>
          <p:cNvSpPr>
            <a:spLocks noGrp="1"/>
          </p:cNvSpPr>
          <p:nvPr>
            <p:ph type="sldNum" sz="quarter" idx="7"/>
          </p:nvPr>
        </p:nvSpPr>
        <p:spPr>
          <a:xfrm>
            <a:off x="6703574" y="6748463"/>
            <a:ext cx="425692" cy="516552"/>
          </a:xfrm>
          <a:prstGeom prst="rect">
            <a:avLst/>
          </a:prstGeom>
        </p:spPr>
        <p:txBody>
          <a:bodyPr wrap="square" lIns="0" tIns="0" rIns="0" bIns="0">
            <a:spAutoFit/>
          </a:bodyPr>
          <a:lstStyle>
            <a:lvl1pPr>
              <a:defRPr sz="2000" b="1" i="0">
                <a:solidFill>
                  <a:srgbClr val="005644"/>
                </a:solidFill>
                <a:latin typeface="Calibri"/>
                <a:cs typeface="Calibri"/>
              </a:defRPr>
            </a:lvl1pPr>
          </a:lstStyle>
          <a:p>
            <a:pPr marL="12699">
              <a:lnSpc>
                <a:spcPts val="2005"/>
              </a:lnSpc>
            </a:pPr>
            <a:r>
              <a:rPr lang="en-US" dirty="0"/>
              <a:t>1</a:t>
            </a:r>
            <a:fld id="{81D60167-4931-47E6-BA6A-407CBD079E47}" type="slidenum">
              <a:rPr smtClean="0"/>
              <a:pPr marL="12699">
                <a:lnSpc>
                  <a:spcPts val="2005"/>
                </a:lnSpc>
              </a:pPr>
              <a:t>‹#›</a:t>
            </a:fld>
            <a:endParaRPr dirty="0"/>
          </a:p>
        </p:txBody>
      </p:sp>
      <p:sp>
        <p:nvSpPr>
          <p:cNvPr id="8" name="Rectangle 7">
            <a:extLst>
              <a:ext uri="{FF2B5EF4-FFF2-40B4-BE49-F238E27FC236}">
                <a16:creationId xmlns:a16="http://schemas.microsoft.com/office/drawing/2014/main" id="{5EBB466A-8A7A-4175-AB05-0E47EA6B91E6}"/>
              </a:ext>
            </a:extLst>
          </p:cNvPr>
          <p:cNvSpPr/>
          <p:nvPr userDrawn="1"/>
        </p:nvSpPr>
        <p:spPr>
          <a:xfrm>
            <a:off x="0" y="0"/>
            <a:ext cx="13817600" cy="9144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9" name="Picture 2" descr="USDA_REVs-01__1511198946214">
            <a:extLst>
              <a:ext uri="{FF2B5EF4-FFF2-40B4-BE49-F238E27FC236}">
                <a16:creationId xmlns:a16="http://schemas.microsoft.com/office/drawing/2014/main" id="{11BB369B-5396-4751-B49D-CB68EA36390E}"/>
              </a:ext>
            </a:extLst>
          </p:cNvPr>
          <p:cNvPicPr>
            <a:picLocks noChangeAspect="1" noChangeArrowheads="1"/>
          </p:cNvPicPr>
          <p:nvPr userDrawn="1"/>
        </p:nvPicPr>
        <p:blipFill>
          <a:blip r:embed="rId8" cstate="email">
            <a:extLst>
              <a:ext uri="{28A0092B-C50C-407E-A947-70E740481C1C}">
                <a14:useLocalDpi xmlns:a14="http://schemas.microsoft.com/office/drawing/2010/main"/>
              </a:ext>
            </a:extLst>
          </a:blip>
          <a:srcRect/>
          <a:stretch>
            <a:fillRect/>
          </a:stretch>
        </p:blipFill>
        <p:spPr bwMode="auto">
          <a:xfrm>
            <a:off x="573440" y="222249"/>
            <a:ext cx="1438275" cy="458788"/>
          </a:xfrm>
          <a:prstGeom prst="rect">
            <a:avLst/>
          </a:prstGeom>
          <a:noFill/>
          <a:ln>
            <a:noFill/>
          </a:ln>
          <a:effectLst/>
          <a:extLst>
            <a:ext uri="{909E8E84-426E-40DD-AFC4-6F175D3DCCD1}">
              <a14:hiddenFill xmlns:a14="http://schemas.microsoft.com/office/drawing/2010/main">
                <a:solidFill>
                  <a:srgbClr val="003A63"/>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0" name="TextBox 9">
            <a:extLst>
              <a:ext uri="{FF2B5EF4-FFF2-40B4-BE49-F238E27FC236}">
                <a16:creationId xmlns:a16="http://schemas.microsoft.com/office/drawing/2014/main" id="{FA5DAC82-83D6-42A8-B312-C1D99C64581D}"/>
              </a:ext>
            </a:extLst>
          </p:cNvPr>
          <p:cNvSpPr txBox="1"/>
          <p:nvPr userDrawn="1"/>
        </p:nvSpPr>
        <p:spPr>
          <a:xfrm>
            <a:off x="15240" y="7310735"/>
            <a:ext cx="13802360" cy="461665"/>
          </a:xfrm>
          <a:prstGeom prst="rect">
            <a:avLst/>
          </a:prstGeom>
          <a:solidFill>
            <a:schemeClr val="tx2">
              <a:lumMod val="75000"/>
            </a:schemeClr>
          </a:solidFill>
        </p:spPr>
        <p:txBody>
          <a:bodyPr wrap="square" rtlCol="0" anchor="ctr">
            <a:spAutoFit/>
          </a:bodyPr>
          <a:lstStyle/>
          <a:p>
            <a:pPr marL="457189" indent="0">
              <a:spcBef>
                <a:spcPts val="1200"/>
              </a:spcBef>
              <a:spcAft>
                <a:spcPts val="1200"/>
              </a:spcAft>
            </a:pPr>
            <a:r>
              <a:rPr lang="en-US" sz="2400" b="1" dirty="0">
                <a:solidFill>
                  <a:schemeClr val="bg1"/>
                </a:solidFill>
              </a:rPr>
              <a:t>Farm Service Agency</a:t>
            </a:r>
          </a:p>
        </p:txBody>
      </p:sp>
      <p:sp>
        <p:nvSpPr>
          <p:cNvPr id="5" name="Holder 5"/>
          <p:cNvSpPr>
            <a:spLocks noGrp="1"/>
          </p:cNvSpPr>
          <p:nvPr>
            <p:ph type="dt" sz="half" idx="6"/>
          </p:nvPr>
        </p:nvSpPr>
        <p:spPr>
          <a:xfrm>
            <a:off x="10718800" y="7434976"/>
            <a:ext cx="3178048" cy="215444"/>
          </a:xfrm>
          <a:prstGeom prst="rect">
            <a:avLst/>
          </a:prstGeom>
        </p:spPr>
        <p:txBody>
          <a:bodyPr wrap="square" lIns="0" tIns="0" rIns="0" bIns="0">
            <a:spAutoFit/>
          </a:bodyPr>
          <a:lstStyle>
            <a:lvl1pPr algn="l">
              <a:defRPr sz="1400">
                <a:solidFill>
                  <a:schemeClr val="bg1"/>
                </a:solidFill>
              </a:defRPr>
            </a:lvl1pPr>
          </a:lstStyle>
          <a:p>
            <a:fld id="{1D8BD707-D9CF-40AE-B4C6-C98DA3205C09}" type="datetimeFigureOut">
              <a:rPr lang="en-US" smtClean="0"/>
              <a:pPr/>
              <a:t>8/24/2022</a:t>
            </a:fld>
            <a:endParaRPr lang="en-US" dirty="0"/>
          </a:p>
        </p:txBody>
      </p:sp>
    </p:spTree>
    <p:extLst>
      <p:ext uri="{BB962C8B-B14F-4D97-AF65-F5344CB8AC3E}">
        <p14:creationId xmlns:p14="http://schemas.microsoft.com/office/powerpoint/2010/main" val="4423683"/>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Lst>
  <p:txStyles>
    <p:titleStyle>
      <a:lvl1pPr>
        <a:defRPr>
          <a:solidFill>
            <a:schemeClr val="tx1"/>
          </a:solidFill>
          <a:latin typeface="+mj-lt"/>
          <a:ea typeface="+mj-ea"/>
          <a:cs typeface="+mj-cs"/>
        </a:defRPr>
      </a:lvl1pPr>
    </p:titleStyle>
    <p:bodyStyle>
      <a:lvl1pPr marL="0">
        <a:defRPr>
          <a:solidFill>
            <a:schemeClr val="tx1"/>
          </a:solidFill>
          <a:latin typeface="+mn-lt"/>
          <a:ea typeface="+mn-ea"/>
          <a:cs typeface="+mn-cs"/>
        </a:defRPr>
      </a:lvl1pPr>
      <a:lvl2pPr marL="457162">
        <a:defRPr>
          <a:latin typeface="+mn-lt"/>
          <a:ea typeface="+mn-ea"/>
          <a:cs typeface="+mn-cs"/>
        </a:defRPr>
      </a:lvl2pPr>
      <a:lvl3pPr marL="914323">
        <a:defRPr>
          <a:latin typeface="+mn-lt"/>
          <a:ea typeface="+mn-ea"/>
          <a:cs typeface="+mn-cs"/>
        </a:defRPr>
      </a:lvl3pPr>
      <a:lvl4pPr marL="1371485">
        <a:defRPr>
          <a:latin typeface="+mn-lt"/>
          <a:ea typeface="+mn-ea"/>
          <a:cs typeface="+mn-cs"/>
        </a:defRPr>
      </a:lvl4pPr>
      <a:lvl5pPr marL="1828647">
        <a:defRPr>
          <a:latin typeface="+mn-lt"/>
          <a:ea typeface="+mn-ea"/>
          <a:cs typeface="+mn-cs"/>
        </a:defRPr>
      </a:lvl5pPr>
      <a:lvl6pPr marL="2285808">
        <a:defRPr>
          <a:latin typeface="+mn-lt"/>
          <a:ea typeface="+mn-ea"/>
          <a:cs typeface="+mn-cs"/>
        </a:defRPr>
      </a:lvl6pPr>
      <a:lvl7pPr marL="2742970">
        <a:defRPr>
          <a:latin typeface="+mn-lt"/>
          <a:ea typeface="+mn-ea"/>
          <a:cs typeface="+mn-cs"/>
        </a:defRPr>
      </a:lvl7pPr>
      <a:lvl8pPr marL="3200132">
        <a:defRPr>
          <a:latin typeface="+mn-lt"/>
          <a:ea typeface="+mn-ea"/>
          <a:cs typeface="+mn-cs"/>
        </a:defRPr>
      </a:lvl8pPr>
      <a:lvl9pPr marL="3657294">
        <a:defRPr>
          <a:latin typeface="+mn-lt"/>
          <a:ea typeface="+mn-ea"/>
          <a:cs typeface="+mn-cs"/>
        </a:defRPr>
      </a:lvl9pPr>
    </p:bodyStyle>
    <p:otherStyle>
      <a:lvl1pPr marL="0">
        <a:defRPr>
          <a:latin typeface="+mn-lt"/>
          <a:ea typeface="+mn-ea"/>
          <a:cs typeface="+mn-cs"/>
        </a:defRPr>
      </a:lvl1pPr>
      <a:lvl2pPr marL="457162">
        <a:defRPr>
          <a:latin typeface="+mn-lt"/>
          <a:ea typeface="+mn-ea"/>
          <a:cs typeface="+mn-cs"/>
        </a:defRPr>
      </a:lvl2pPr>
      <a:lvl3pPr marL="914323">
        <a:defRPr>
          <a:latin typeface="+mn-lt"/>
          <a:ea typeface="+mn-ea"/>
          <a:cs typeface="+mn-cs"/>
        </a:defRPr>
      </a:lvl3pPr>
      <a:lvl4pPr marL="1371485">
        <a:defRPr>
          <a:latin typeface="+mn-lt"/>
          <a:ea typeface="+mn-ea"/>
          <a:cs typeface="+mn-cs"/>
        </a:defRPr>
      </a:lvl4pPr>
      <a:lvl5pPr marL="1828647">
        <a:defRPr>
          <a:latin typeface="+mn-lt"/>
          <a:ea typeface="+mn-ea"/>
          <a:cs typeface="+mn-cs"/>
        </a:defRPr>
      </a:lvl5pPr>
      <a:lvl6pPr marL="2285808">
        <a:defRPr>
          <a:latin typeface="+mn-lt"/>
          <a:ea typeface="+mn-ea"/>
          <a:cs typeface="+mn-cs"/>
        </a:defRPr>
      </a:lvl6pPr>
      <a:lvl7pPr marL="2742970">
        <a:defRPr>
          <a:latin typeface="+mn-lt"/>
          <a:ea typeface="+mn-ea"/>
          <a:cs typeface="+mn-cs"/>
        </a:defRPr>
      </a:lvl7pPr>
      <a:lvl8pPr marL="3200132">
        <a:defRPr>
          <a:latin typeface="+mn-lt"/>
          <a:ea typeface="+mn-ea"/>
          <a:cs typeface="+mn-cs"/>
        </a:defRPr>
      </a:lvl8pPr>
      <a:lvl9pPr marL="3657294">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hyperlink" Target="https://www.waynecounty.com/departments/environmental/home.aspx" TargetMode="Externa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gif"/><Relationship Id="rId1" Type="http://schemas.openxmlformats.org/officeDocument/2006/relationships/slideLayout" Target="../slideLayouts/slideLayout24.xml"/><Relationship Id="rId5" Type="http://schemas.openxmlformats.org/officeDocument/2006/relationships/image" Target="../media/image66.png"/><Relationship Id="rId4" Type="http://schemas.openxmlformats.org/officeDocument/2006/relationships/image" Target="../media/image65.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ss, sky, outdoor, nature&#10;&#10;Description automatically generated">
            <a:extLst>
              <a:ext uri="{FF2B5EF4-FFF2-40B4-BE49-F238E27FC236}">
                <a16:creationId xmlns:a16="http://schemas.microsoft.com/office/drawing/2014/main" id="{CE13BCA9-36A2-4E46-904E-7C8B77F2EB4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1"/>
          <a:stretch/>
        </p:blipFill>
        <p:spPr>
          <a:xfrm>
            <a:off x="4135893" y="1"/>
            <a:ext cx="9681707" cy="2414536"/>
          </a:xfrm>
          <a:custGeom>
            <a:avLst/>
            <a:gdLst/>
            <a:ahLst/>
            <a:cxnLst/>
            <a:rect l="l" t="t" r="r" b="b"/>
            <a:pathLst>
              <a:path w="8542682" h="2130473">
                <a:moveTo>
                  <a:pt x="986689" y="0"/>
                </a:moveTo>
                <a:lnTo>
                  <a:pt x="8542682" y="0"/>
                </a:lnTo>
                <a:lnTo>
                  <a:pt x="8542682" y="2130473"/>
                </a:lnTo>
                <a:lnTo>
                  <a:pt x="0" y="2130473"/>
                </a:lnTo>
                <a:close/>
              </a:path>
            </a:pathLst>
          </a:custGeom>
        </p:spPr>
      </p:pic>
      <p:pic>
        <p:nvPicPr>
          <p:cNvPr id="25" name="Picture 24" descr="A bird standing in a field&#10;&#10;Description automatically generated with low confidence">
            <a:extLst>
              <a:ext uri="{FF2B5EF4-FFF2-40B4-BE49-F238E27FC236}">
                <a16:creationId xmlns:a16="http://schemas.microsoft.com/office/drawing/2014/main" id="{F7C252F7-C598-430D-A651-C17079EE407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0" y="-7882"/>
            <a:ext cx="5071805" cy="2414535"/>
          </a:xfrm>
          <a:custGeom>
            <a:avLst/>
            <a:gdLst/>
            <a:ahLst/>
            <a:cxnLst/>
            <a:rect l="l" t="t" r="r" b="b"/>
            <a:pathLst>
              <a:path w="4475140" h="2130473">
                <a:moveTo>
                  <a:pt x="0" y="0"/>
                </a:moveTo>
                <a:lnTo>
                  <a:pt x="1074821" y="0"/>
                </a:lnTo>
                <a:lnTo>
                  <a:pt x="1074821" y="239"/>
                </a:lnTo>
                <a:lnTo>
                  <a:pt x="4475140" y="239"/>
                </a:lnTo>
                <a:lnTo>
                  <a:pt x="3488563" y="2130473"/>
                </a:lnTo>
                <a:lnTo>
                  <a:pt x="0" y="2130473"/>
                </a:lnTo>
                <a:close/>
              </a:path>
            </a:pathLst>
          </a:custGeom>
        </p:spPr>
      </p:pic>
      <p:pic>
        <p:nvPicPr>
          <p:cNvPr id="28" name="Picture 27" descr="A butterfly on a flower&#10;&#10;Description automatically generated">
            <a:extLst>
              <a:ext uri="{FF2B5EF4-FFF2-40B4-BE49-F238E27FC236}">
                <a16:creationId xmlns:a16="http://schemas.microsoft.com/office/drawing/2014/main" id="{590F7693-C3D7-4CA9-962B-397C887C6EF4}"/>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0" y="2583737"/>
            <a:ext cx="3948832" cy="2543676"/>
          </a:xfrm>
          <a:prstGeom prst="rect">
            <a:avLst/>
          </a:prstGeom>
        </p:spPr>
      </p:pic>
      <p:pic>
        <p:nvPicPr>
          <p:cNvPr id="15" name="Picture 14" descr="A picture containing grass, outdoor, tree, nature&#10;&#10;Description automatically generated">
            <a:extLst>
              <a:ext uri="{FF2B5EF4-FFF2-40B4-BE49-F238E27FC236}">
                <a16:creationId xmlns:a16="http://schemas.microsoft.com/office/drawing/2014/main" id="{A095D0D9-7EC6-4D9C-A034-C2281742543F}"/>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745774" y="5307762"/>
            <a:ext cx="5071826" cy="2464638"/>
          </a:xfrm>
          <a:custGeom>
            <a:avLst/>
            <a:gdLst/>
            <a:ahLst/>
            <a:cxnLst/>
            <a:rect l="l" t="t" r="r" b="b"/>
            <a:pathLst>
              <a:path w="4475140" h="2174680">
                <a:moveTo>
                  <a:pt x="1006941" y="0"/>
                </a:moveTo>
                <a:lnTo>
                  <a:pt x="4475140" y="0"/>
                </a:lnTo>
                <a:lnTo>
                  <a:pt x="4475140" y="2174680"/>
                </a:lnTo>
                <a:lnTo>
                  <a:pt x="3400319" y="2174680"/>
                </a:lnTo>
                <a:lnTo>
                  <a:pt x="3400319" y="2174202"/>
                </a:lnTo>
                <a:lnTo>
                  <a:pt x="0" y="2174202"/>
                </a:lnTo>
                <a:close/>
              </a:path>
            </a:pathLst>
          </a:custGeom>
        </p:spPr>
      </p:pic>
      <p:pic>
        <p:nvPicPr>
          <p:cNvPr id="40" name="Picture 39">
            <a:extLst>
              <a:ext uri="{FF2B5EF4-FFF2-40B4-BE49-F238E27FC236}">
                <a16:creationId xmlns:a16="http://schemas.microsoft.com/office/drawing/2014/main" id="{2AAD6CD8-5087-4944-9548-3D8A891749BE}"/>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20" y="5307217"/>
            <a:ext cx="9705139" cy="2465181"/>
          </a:xfrm>
          <a:custGeom>
            <a:avLst/>
            <a:gdLst/>
            <a:ahLst/>
            <a:cxnLst/>
            <a:rect l="l" t="t" r="r" b="b"/>
            <a:pathLst>
              <a:path w="8563376" h="2175160">
                <a:moveTo>
                  <a:pt x="0" y="0"/>
                </a:moveTo>
                <a:lnTo>
                  <a:pt x="8563376" y="0"/>
                </a:lnTo>
                <a:lnTo>
                  <a:pt x="7555992" y="2175160"/>
                </a:lnTo>
                <a:lnTo>
                  <a:pt x="0" y="2175160"/>
                </a:lnTo>
                <a:close/>
              </a:path>
            </a:pathLst>
          </a:custGeom>
        </p:spPr>
      </p:pic>
      <p:pic>
        <p:nvPicPr>
          <p:cNvPr id="59" name="Picture 58" descr="Text&#10;&#10;Description automatically generated">
            <a:extLst>
              <a:ext uri="{FF2B5EF4-FFF2-40B4-BE49-F238E27FC236}">
                <a16:creationId xmlns:a16="http://schemas.microsoft.com/office/drawing/2014/main" id="{7774E795-4A10-4169-B521-83C843893464}"/>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241799" y="2743200"/>
            <a:ext cx="9363359" cy="2778239"/>
          </a:xfrm>
          <a:prstGeom prst="rect">
            <a:avLst/>
          </a:prstGeom>
        </p:spPr>
      </p:pic>
    </p:spTree>
    <p:extLst>
      <p:ext uri="{BB962C8B-B14F-4D97-AF65-F5344CB8AC3E}">
        <p14:creationId xmlns:p14="http://schemas.microsoft.com/office/powerpoint/2010/main" val="35051606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5">
            <a:extLst>
              <a:ext uri="{FF2B5EF4-FFF2-40B4-BE49-F238E27FC236}">
                <a16:creationId xmlns:a16="http://schemas.microsoft.com/office/drawing/2014/main" id="{702A6F53-3A3D-26F0-4F03-745BD3505A07}"/>
              </a:ext>
            </a:extLst>
          </p:cNvPr>
          <p:cNvSpPr txBox="1"/>
          <p:nvPr/>
        </p:nvSpPr>
        <p:spPr>
          <a:xfrm>
            <a:off x="660400" y="1765127"/>
            <a:ext cx="6740324" cy="444695"/>
          </a:xfrm>
          <a:prstGeom prst="rect">
            <a:avLst/>
          </a:prstGeom>
        </p:spPr>
        <p:txBody>
          <a:bodyPr vert="horz" wrap="square" lIns="0" tIns="13674" rIns="0" bIns="0" rtlCol="0">
            <a:spAutoFit/>
          </a:bodyPr>
          <a:lstStyle/>
          <a:p>
            <a:r>
              <a:rPr lang="en-US" sz="2800" b="1" dirty="0">
                <a:latin typeface="Century Schoolbook" panose="02040604050505020304" pitchFamily="18" charset="0"/>
              </a:rPr>
              <a:t>Practice Requirements</a:t>
            </a:r>
            <a:endParaRPr lang="en-US" sz="2800" dirty="0">
              <a:latin typeface="Century Schoolbook" panose="02040604050505020304" pitchFamily="18" charset="0"/>
            </a:endParaRPr>
          </a:p>
        </p:txBody>
      </p:sp>
      <p:sp>
        <p:nvSpPr>
          <p:cNvPr id="5" name="TextBox 4">
            <a:extLst>
              <a:ext uri="{FF2B5EF4-FFF2-40B4-BE49-F238E27FC236}">
                <a16:creationId xmlns:a16="http://schemas.microsoft.com/office/drawing/2014/main" id="{2F572D39-514C-FE1D-6692-9818089FBB43}"/>
              </a:ext>
            </a:extLst>
          </p:cNvPr>
          <p:cNvSpPr txBox="1"/>
          <p:nvPr/>
        </p:nvSpPr>
        <p:spPr>
          <a:xfrm>
            <a:off x="889000" y="2220708"/>
            <a:ext cx="12115800" cy="4893647"/>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Century Schoolbook" panose="02040604050505020304" pitchFamily="18" charset="0"/>
              </a:rPr>
              <a:t>acreage must have an Erodibility Index of 8 or greater, wind or water, but </a:t>
            </a:r>
            <a:r>
              <a:rPr lang="en-US" sz="2400" b="1" dirty="0">
                <a:latin typeface="Century Schoolbook" panose="02040604050505020304" pitchFamily="18" charset="0"/>
              </a:rPr>
              <a:t>NOT</a:t>
            </a:r>
            <a:r>
              <a:rPr lang="en-US" sz="2400" dirty="0">
                <a:latin typeface="Century Schoolbook" panose="02040604050505020304" pitchFamily="18" charset="0"/>
              </a:rPr>
              <a:t> both combined.</a:t>
            </a:r>
            <a:br>
              <a:rPr lang="en-US" sz="2400" dirty="0">
                <a:latin typeface="Century Schoolbook" panose="02040604050505020304" pitchFamily="18" charset="0"/>
              </a:rPr>
            </a:br>
            <a:endParaRPr lang="en-US" sz="2400" dirty="0">
              <a:latin typeface="Century Schoolbook" panose="02040604050505020304" pitchFamily="18" charset="0"/>
            </a:endParaRPr>
          </a:p>
          <a:p>
            <a:pPr marL="342900" indent="-342900">
              <a:buFont typeface="Arial" panose="020B0604020202020204" pitchFamily="34" charset="0"/>
              <a:buChar char="•"/>
            </a:pPr>
            <a:r>
              <a:rPr lang="en-US" sz="2400" b="1" dirty="0">
                <a:latin typeface="Century Schoolbook" panose="02040604050505020304" pitchFamily="18" charset="0"/>
              </a:rPr>
              <a:t>cropland must be immediately adjacent to an eligible waterbody, as determined by USDA, and not exceed a maximum average width of 1,000 feet from the edge of the eligible waterbody, unless documented according to the FOTG </a:t>
            </a:r>
            <a:br>
              <a:rPr lang="en-US" sz="2400" b="1" dirty="0">
                <a:latin typeface="Century Schoolbook" panose="02040604050505020304" pitchFamily="18" charset="0"/>
              </a:rPr>
            </a:br>
            <a:endParaRPr lang="en-US" sz="2400" b="1" dirty="0">
              <a:latin typeface="Century Schoolbook" panose="02040604050505020304" pitchFamily="18" charset="0"/>
            </a:endParaRPr>
          </a:p>
          <a:p>
            <a:pPr marL="342900" indent="-342900" algn="l">
              <a:buFont typeface="Arial" panose="020B0604020202020204" pitchFamily="34" charset="0"/>
              <a:buChar char="•"/>
            </a:pPr>
            <a:r>
              <a:rPr lang="en-US" sz="2400" dirty="0">
                <a:latin typeface="Century Schoolbook" panose="02040604050505020304" pitchFamily="18" charset="0"/>
              </a:rPr>
              <a:t>be comprised of at least 3 native grasses and 6 forb/wildflower species. A</a:t>
            </a:r>
            <a:r>
              <a:rPr lang="en-US" sz="2400" b="0" i="0" u="none" strike="noStrike" baseline="0" dirty="0">
                <a:latin typeface="Times New Roman" panose="02020603050405020304" pitchFamily="18" charset="0"/>
              </a:rPr>
              <a:t>t least 2 species must have their primary onset of blooming during each period of early, mid, and late </a:t>
            </a:r>
            <a:r>
              <a:rPr lang="en-US" sz="2400" dirty="0">
                <a:latin typeface="Times New Roman" panose="02020603050405020304" pitchFamily="18" charset="0"/>
              </a:rPr>
              <a:t>s</a:t>
            </a:r>
            <a:r>
              <a:rPr lang="en-US" sz="2400" b="0" i="0" u="none" strike="noStrike" baseline="0" dirty="0">
                <a:latin typeface="Times New Roman" panose="02020603050405020304" pitchFamily="18" charset="0"/>
              </a:rPr>
              <a:t>eason from approximately March through October</a:t>
            </a:r>
            <a:r>
              <a:rPr lang="en-US" sz="2400" b="0" i="0" u="none" strike="noStrike" baseline="0" dirty="0">
                <a:latin typeface="Century Schoolbook" panose="02040604050505020304" pitchFamily="18" charset="0"/>
              </a:rPr>
              <a:t>. In addition to the 9 species of grasses and forbs, an </a:t>
            </a:r>
            <a:r>
              <a:rPr lang="en-US" sz="2400" dirty="0">
                <a:latin typeface="Century Schoolbook" panose="02040604050505020304" pitchFamily="18" charset="0"/>
              </a:rPr>
              <a:t>optional</a:t>
            </a:r>
            <a:r>
              <a:rPr lang="en-US" sz="2400" b="0" i="0" u="none" strike="noStrike" baseline="0" dirty="0">
                <a:latin typeface="Century Schoolbook" panose="02040604050505020304" pitchFamily="18" charset="0"/>
              </a:rPr>
              <a:t> native shrub beneficial to local wildlife may be included in the conservation cover. </a:t>
            </a:r>
            <a:endParaRPr lang="en-US" sz="2400" dirty="0">
              <a:latin typeface="Century Schoolbook" panose="02040604050505020304" pitchFamily="18" charset="0"/>
            </a:endParaRPr>
          </a:p>
        </p:txBody>
      </p:sp>
      <p:sp>
        <p:nvSpPr>
          <p:cNvPr id="6" name="object 4">
            <a:extLst>
              <a:ext uri="{FF2B5EF4-FFF2-40B4-BE49-F238E27FC236}">
                <a16:creationId xmlns:a16="http://schemas.microsoft.com/office/drawing/2014/main" id="{EC7E988F-3DE9-266F-38B3-EB57CD32557E}"/>
              </a:ext>
            </a:extLst>
          </p:cNvPr>
          <p:cNvSpPr txBox="1"/>
          <p:nvPr/>
        </p:nvSpPr>
        <p:spPr>
          <a:xfrm>
            <a:off x="279400" y="1045863"/>
            <a:ext cx="13258800" cy="889132"/>
          </a:xfrm>
          <a:prstGeom prst="rect">
            <a:avLst/>
          </a:prstGeom>
        </p:spPr>
        <p:txBody>
          <a:bodyPr vert="horz" wrap="square" lIns="0" tIns="14393" rIns="0" bIns="0" rtlCol="0">
            <a:spAutoFit/>
          </a:bodyPr>
          <a:lstStyle/>
          <a:p>
            <a:pPr marL="14393">
              <a:spcBef>
                <a:spcPts val="113"/>
              </a:spcBef>
            </a:pPr>
            <a:r>
              <a:rPr lang="en-US" sz="2800" b="1" spc="-6" dirty="0">
                <a:solidFill>
                  <a:schemeClr val="accent2">
                    <a:lumMod val="50000"/>
                  </a:schemeClr>
                </a:solidFill>
                <a:latin typeface="Century Schoolbook" panose="02040604050505020304" pitchFamily="18" charset="0"/>
                <a:cs typeface="Arial"/>
              </a:rPr>
              <a:t>CREP CP2, Establishment of Permanent Native Grasses</a:t>
            </a:r>
            <a:endParaRPr lang="en-US" sz="2800" dirty="0">
              <a:solidFill>
                <a:schemeClr val="accent2">
                  <a:lumMod val="50000"/>
                </a:schemeClr>
              </a:solidFill>
              <a:latin typeface="Century Schoolbook" panose="02040604050505020304" pitchFamily="18" charset="0"/>
              <a:cs typeface="Arial"/>
            </a:endParaRPr>
          </a:p>
          <a:p>
            <a:pPr marL="14393">
              <a:spcBef>
                <a:spcPts val="113"/>
              </a:spcBef>
            </a:pPr>
            <a:endParaRPr sz="2800" dirty="0">
              <a:solidFill>
                <a:schemeClr val="accent2">
                  <a:lumMod val="50000"/>
                </a:schemeClr>
              </a:solidFill>
              <a:latin typeface="Century Schoolbook" panose="02040604050505020304" pitchFamily="18" charset="0"/>
              <a:cs typeface="Arial"/>
            </a:endParaRPr>
          </a:p>
        </p:txBody>
      </p:sp>
    </p:spTree>
    <p:extLst>
      <p:ext uri="{BB962C8B-B14F-4D97-AF65-F5344CB8AC3E}">
        <p14:creationId xmlns:p14="http://schemas.microsoft.com/office/powerpoint/2010/main" val="37847994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5">
            <a:extLst>
              <a:ext uri="{FF2B5EF4-FFF2-40B4-BE49-F238E27FC236}">
                <a16:creationId xmlns:a16="http://schemas.microsoft.com/office/drawing/2014/main" id="{9F01DFCC-F47A-31E9-63F9-31192624F780}"/>
              </a:ext>
            </a:extLst>
          </p:cNvPr>
          <p:cNvSpPr txBox="1"/>
          <p:nvPr/>
        </p:nvSpPr>
        <p:spPr>
          <a:xfrm>
            <a:off x="508000" y="1828800"/>
            <a:ext cx="12192000" cy="2168243"/>
          </a:xfrm>
          <a:prstGeom prst="rect">
            <a:avLst/>
          </a:prstGeom>
        </p:spPr>
        <p:txBody>
          <a:bodyPr vert="horz" wrap="square" lIns="0" tIns="13674" rIns="0" bIns="0" rtlCol="0">
            <a:spAutoFit/>
          </a:bodyPr>
          <a:lstStyle/>
          <a:p>
            <a:r>
              <a:rPr lang="en-US" sz="2000" b="1" dirty="0">
                <a:latin typeface="Century Schoolbook" panose="02040604050505020304" pitchFamily="18" charset="0"/>
              </a:rPr>
              <a:t>Field windbreaks </a:t>
            </a:r>
            <a:r>
              <a:rPr lang="en-US" sz="2000" dirty="0">
                <a:latin typeface="Century Schoolbook" panose="02040604050505020304" pitchFamily="18" charset="0"/>
              </a:rPr>
              <a:t>are linear plantings of trees/shrubs designed to reduce wind speed in open fields, preventing soil erosion and protecting adjacent crops from wind damage. </a:t>
            </a:r>
            <a:br>
              <a:rPr lang="en-US" sz="2000" dirty="0">
                <a:latin typeface="Century Schoolbook" panose="02040604050505020304" pitchFamily="18" charset="0"/>
              </a:rPr>
            </a:br>
            <a:endParaRPr lang="en-US" sz="2000" dirty="0">
              <a:latin typeface="Century Schoolbook" panose="02040604050505020304" pitchFamily="18" charset="0"/>
            </a:endParaRPr>
          </a:p>
          <a:p>
            <a:r>
              <a:rPr lang="en-US" sz="2000" dirty="0">
                <a:latin typeface="Century Schoolbook" panose="02040604050505020304" pitchFamily="18" charset="0"/>
              </a:rPr>
              <a:t>Field windbreaks are typically planted in multiple rows perpendicular to prevailing winds. On the downwind side of a well-established windbreak, wind is generally slowed for a distance of 10 times the height of the trees. Old field windbreaks may need renovation to function properly, including removal and replacement of selected trees/shrubs. </a:t>
            </a:r>
            <a:endParaRPr sz="2000" dirty="0">
              <a:latin typeface="Century Schoolbook" panose="02040604050505020304" pitchFamily="18" charset="0"/>
              <a:cs typeface="Arial"/>
            </a:endParaRPr>
          </a:p>
        </p:txBody>
      </p:sp>
      <p:sp>
        <p:nvSpPr>
          <p:cNvPr id="5" name="object 4">
            <a:extLst>
              <a:ext uri="{FF2B5EF4-FFF2-40B4-BE49-F238E27FC236}">
                <a16:creationId xmlns:a16="http://schemas.microsoft.com/office/drawing/2014/main" id="{D4F9F9A0-2043-C4E6-9520-ABBDE6588BFB}"/>
              </a:ext>
            </a:extLst>
          </p:cNvPr>
          <p:cNvSpPr txBox="1"/>
          <p:nvPr/>
        </p:nvSpPr>
        <p:spPr>
          <a:xfrm>
            <a:off x="279400" y="1045863"/>
            <a:ext cx="7010400" cy="506976"/>
          </a:xfrm>
          <a:prstGeom prst="rect">
            <a:avLst/>
          </a:prstGeom>
        </p:spPr>
        <p:txBody>
          <a:bodyPr vert="horz" wrap="square" lIns="0" tIns="14393" rIns="0" bIns="0" rtlCol="0">
            <a:spAutoFit/>
          </a:bodyPr>
          <a:lstStyle/>
          <a:p>
            <a:pPr marL="14393">
              <a:spcBef>
                <a:spcPts val="113"/>
              </a:spcBef>
            </a:pPr>
            <a:r>
              <a:rPr lang="en-US" sz="3200" b="1" spc="-6" dirty="0">
                <a:solidFill>
                  <a:schemeClr val="accent2">
                    <a:lumMod val="50000"/>
                  </a:schemeClr>
                </a:solidFill>
                <a:latin typeface="Century Schoolbook" panose="02040604050505020304" pitchFamily="18" charset="0"/>
                <a:cs typeface="Arial"/>
              </a:rPr>
              <a:t>CREP CP5A, Field Windbreaks </a:t>
            </a:r>
            <a:endParaRPr sz="3200" dirty="0">
              <a:solidFill>
                <a:schemeClr val="accent2">
                  <a:lumMod val="50000"/>
                </a:schemeClr>
              </a:solidFill>
              <a:latin typeface="Century Schoolbook" panose="02040604050505020304" pitchFamily="18" charset="0"/>
              <a:cs typeface="Arial"/>
            </a:endParaRPr>
          </a:p>
        </p:txBody>
      </p:sp>
      <p:pic>
        <p:nvPicPr>
          <p:cNvPr id="6" name="Picture 5" descr="Diagram&#10;&#10;Description automatically generated">
            <a:extLst>
              <a:ext uri="{FF2B5EF4-FFF2-40B4-BE49-F238E27FC236}">
                <a16:creationId xmlns:a16="http://schemas.microsoft.com/office/drawing/2014/main" id="{62D8A530-68C2-B733-6C06-62EEC3CA8E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700" y="4273004"/>
            <a:ext cx="13538200" cy="2968463"/>
          </a:xfrm>
          <a:prstGeom prst="rect">
            <a:avLst/>
          </a:prstGeom>
        </p:spPr>
      </p:pic>
    </p:spTree>
    <p:extLst>
      <p:ext uri="{BB962C8B-B14F-4D97-AF65-F5344CB8AC3E}">
        <p14:creationId xmlns:p14="http://schemas.microsoft.com/office/powerpoint/2010/main" val="13847617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5">
            <a:extLst>
              <a:ext uri="{FF2B5EF4-FFF2-40B4-BE49-F238E27FC236}">
                <a16:creationId xmlns:a16="http://schemas.microsoft.com/office/drawing/2014/main" id="{870E5B15-BB1F-4C0B-5F88-F0E4FB8D429E}"/>
              </a:ext>
            </a:extLst>
          </p:cNvPr>
          <p:cNvSpPr txBox="1"/>
          <p:nvPr/>
        </p:nvSpPr>
        <p:spPr>
          <a:xfrm>
            <a:off x="487583" y="2084224"/>
            <a:ext cx="12842433" cy="1922022"/>
          </a:xfrm>
          <a:prstGeom prst="rect">
            <a:avLst/>
          </a:prstGeom>
        </p:spPr>
        <p:txBody>
          <a:bodyPr vert="horz" wrap="square" lIns="0" tIns="13674" rIns="0" bIns="0" rtlCol="0">
            <a:spAutoFit/>
          </a:bodyPr>
          <a:lstStyle/>
          <a:p>
            <a:r>
              <a:rPr lang="en-US" sz="2400" b="1" dirty="0">
                <a:latin typeface="Century Schoolbook" panose="02040604050505020304" pitchFamily="18" charset="0"/>
              </a:rPr>
              <a:t>Environmental benefits </a:t>
            </a:r>
            <a:endParaRPr lang="en-US" sz="2400" dirty="0">
              <a:latin typeface="Century Schoolbook" panose="02040604050505020304" pitchFamily="18" charset="0"/>
            </a:endParaRPr>
          </a:p>
          <a:p>
            <a:pPr marL="285750" indent="-285750">
              <a:buFont typeface="Arial" panose="020B0604020202020204" pitchFamily="34" charset="0"/>
              <a:buChar char="•"/>
            </a:pPr>
            <a:r>
              <a:rPr lang="en-US" sz="2000" dirty="0">
                <a:latin typeface="Century Schoolbook" panose="02040604050505020304" pitchFamily="18" charset="0"/>
              </a:rPr>
              <a:t>Reduces soil erosion from wind </a:t>
            </a:r>
          </a:p>
          <a:p>
            <a:pPr marL="285750" indent="-285750">
              <a:buFont typeface="Arial" panose="020B0604020202020204" pitchFamily="34" charset="0"/>
              <a:buChar char="•"/>
            </a:pPr>
            <a:r>
              <a:rPr lang="en-US" sz="2000" dirty="0">
                <a:latin typeface="Century Schoolbook" panose="02040604050505020304" pitchFamily="18" charset="0"/>
              </a:rPr>
              <a:t>Protects water and air quality by providing a barrier against airborne soil, chemical drift, odors and dust </a:t>
            </a:r>
          </a:p>
          <a:p>
            <a:pPr marL="285750" indent="-285750">
              <a:buFont typeface="Arial" panose="020B0604020202020204" pitchFamily="34" charset="0"/>
              <a:buChar char="•"/>
            </a:pPr>
            <a:r>
              <a:rPr lang="en-US" sz="2000" dirty="0">
                <a:latin typeface="Century Schoolbook" panose="02040604050505020304" pitchFamily="18" charset="0"/>
              </a:rPr>
              <a:t>Provides wildlife food, cover and travel corridors </a:t>
            </a:r>
          </a:p>
          <a:p>
            <a:pPr marL="285750" indent="-285750">
              <a:buFont typeface="Arial" panose="020B0604020202020204" pitchFamily="34" charset="0"/>
              <a:buChar char="•"/>
            </a:pPr>
            <a:r>
              <a:rPr lang="en-US" sz="2000" dirty="0">
                <a:latin typeface="Century Schoolbook" panose="02040604050505020304" pitchFamily="18" charset="0"/>
              </a:rPr>
              <a:t>Diversifies agricultural landscapes </a:t>
            </a:r>
          </a:p>
          <a:p>
            <a:pPr marL="285750" indent="-285750">
              <a:buFont typeface="Arial" panose="020B0604020202020204" pitchFamily="34" charset="0"/>
              <a:buChar char="•"/>
            </a:pPr>
            <a:r>
              <a:rPr lang="en-US" sz="2000" dirty="0">
                <a:latin typeface="Century Schoolbook" panose="02040604050505020304" pitchFamily="18" charset="0"/>
              </a:rPr>
              <a:t>Sequesters carbon </a:t>
            </a:r>
          </a:p>
        </p:txBody>
      </p:sp>
      <p:sp>
        <p:nvSpPr>
          <p:cNvPr id="5" name="object 4">
            <a:extLst>
              <a:ext uri="{FF2B5EF4-FFF2-40B4-BE49-F238E27FC236}">
                <a16:creationId xmlns:a16="http://schemas.microsoft.com/office/drawing/2014/main" id="{D57FC955-FFEF-B311-E557-7C085F858606}"/>
              </a:ext>
            </a:extLst>
          </p:cNvPr>
          <p:cNvSpPr txBox="1"/>
          <p:nvPr/>
        </p:nvSpPr>
        <p:spPr>
          <a:xfrm>
            <a:off x="279400" y="1045863"/>
            <a:ext cx="7772400" cy="506976"/>
          </a:xfrm>
          <a:prstGeom prst="rect">
            <a:avLst/>
          </a:prstGeom>
        </p:spPr>
        <p:txBody>
          <a:bodyPr vert="horz" wrap="square" lIns="0" tIns="14393" rIns="0" bIns="0" rtlCol="0">
            <a:spAutoFit/>
          </a:bodyPr>
          <a:lstStyle/>
          <a:p>
            <a:pPr marL="14393">
              <a:spcBef>
                <a:spcPts val="113"/>
              </a:spcBef>
            </a:pPr>
            <a:r>
              <a:rPr lang="en-US" sz="3200" b="1" spc="-6" dirty="0">
                <a:solidFill>
                  <a:schemeClr val="accent2">
                    <a:lumMod val="50000"/>
                  </a:schemeClr>
                </a:solidFill>
                <a:latin typeface="Century Schoolbook" panose="02040604050505020304" pitchFamily="18" charset="0"/>
                <a:cs typeface="Arial"/>
              </a:rPr>
              <a:t>CREP CP5A, Field Windbreaks </a:t>
            </a:r>
            <a:endParaRPr sz="3200" dirty="0">
              <a:solidFill>
                <a:schemeClr val="accent2">
                  <a:lumMod val="50000"/>
                </a:schemeClr>
              </a:solidFill>
              <a:latin typeface="Century Schoolbook" panose="02040604050505020304" pitchFamily="18" charset="0"/>
              <a:cs typeface="Arial"/>
            </a:endParaRPr>
          </a:p>
        </p:txBody>
      </p:sp>
      <p:sp>
        <p:nvSpPr>
          <p:cNvPr id="6" name="object 5">
            <a:extLst>
              <a:ext uri="{FF2B5EF4-FFF2-40B4-BE49-F238E27FC236}">
                <a16:creationId xmlns:a16="http://schemas.microsoft.com/office/drawing/2014/main" id="{904259E3-F014-5EE2-6920-FC71E38EB10F}"/>
              </a:ext>
            </a:extLst>
          </p:cNvPr>
          <p:cNvSpPr txBox="1"/>
          <p:nvPr/>
        </p:nvSpPr>
        <p:spPr>
          <a:xfrm>
            <a:off x="431800" y="1597372"/>
            <a:ext cx="6740324" cy="444695"/>
          </a:xfrm>
          <a:prstGeom prst="rect">
            <a:avLst/>
          </a:prstGeom>
        </p:spPr>
        <p:txBody>
          <a:bodyPr vert="horz" wrap="square" lIns="0" tIns="13674" rIns="0" bIns="0" rtlCol="0">
            <a:spAutoFit/>
          </a:bodyPr>
          <a:lstStyle/>
          <a:p>
            <a:r>
              <a:rPr lang="en-US" sz="2800" b="1" dirty="0">
                <a:latin typeface="Century Schoolbook" panose="02040604050505020304" pitchFamily="18" charset="0"/>
              </a:rPr>
              <a:t>Why establish field windbreaks? </a:t>
            </a:r>
            <a:endParaRPr lang="en-US" sz="2800" dirty="0">
              <a:latin typeface="Century Schoolbook" panose="02040604050505020304" pitchFamily="18" charset="0"/>
            </a:endParaRPr>
          </a:p>
        </p:txBody>
      </p:sp>
      <p:pic>
        <p:nvPicPr>
          <p:cNvPr id="7" name="Picture 6" descr="Website&#10;&#10;Description automatically generated">
            <a:extLst>
              <a:ext uri="{FF2B5EF4-FFF2-40B4-BE49-F238E27FC236}">
                <a16:creationId xmlns:a16="http://schemas.microsoft.com/office/drawing/2014/main" id="{DA81CB62-D4F7-F6BD-647F-917E6751E0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158563"/>
            <a:ext cx="13817600" cy="3622350"/>
          </a:xfrm>
          <a:prstGeom prst="rect">
            <a:avLst/>
          </a:prstGeom>
        </p:spPr>
      </p:pic>
    </p:spTree>
    <p:extLst>
      <p:ext uri="{BB962C8B-B14F-4D97-AF65-F5344CB8AC3E}">
        <p14:creationId xmlns:p14="http://schemas.microsoft.com/office/powerpoint/2010/main" val="9952287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businesscard&#10;&#10;Description automatically generated">
            <a:extLst>
              <a:ext uri="{FF2B5EF4-FFF2-40B4-BE49-F238E27FC236}">
                <a16:creationId xmlns:a16="http://schemas.microsoft.com/office/drawing/2014/main" id="{D57EE419-02BA-09DF-9C8B-459A886852D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6299200" y="1447801"/>
            <a:ext cx="7453404" cy="5570438"/>
          </a:xfrm>
          <a:prstGeom prst="rect">
            <a:avLst/>
          </a:prstGeom>
        </p:spPr>
      </p:pic>
      <p:sp>
        <p:nvSpPr>
          <p:cNvPr id="5" name="object 4">
            <a:extLst>
              <a:ext uri="{FF2B5EF4-FFF2-40B4-BE49-F238E27FC236}">
                <a16:creationId xmlns:a16="http://schemas.microsoft.com/office/drawing/2014/main" id="{1E5F7633-29B6-A908-E901-CD77EBC8D6F2}"/>
              </a:ext>
            </a:extLst>
          </p:cNvPr>
          <p:cNvSpPr txBox="1"/>
          <p:nvPr/>
        </p:nvSpPr>
        <p:spPr>
          <a:xfrm>
            <a:off x="279400" y="1045863"/>
            <a:ext cx="7453404" cy="506976"/>
          </a:xfrm>
          <a:prstGeom prst="rect">
            <a:avLst/>
          </a:prstGeom>
        </p:spPr>
        <p:txBody>
          <a:bodyPr vert="horz" wrap="square" lIns="0" tIns="14393" rIns="0" bIns="0" rtlCol="0">
            <a:spAutoFit/>
          </a:bodyPr>
          <a:lstStyle/>
          <a:p>
            <a:pPr marL="14393">
              <a:spcBef>
                <a:spcPts val="113"/>
              </a:spcBef>
            </a:pPr>
            <a:r>
              <a:rPr lang="en-US" sz="3200" b="1" spc="-6" dirty="0">
                <a:solidFill>
                  <a:schemeClr val="accent2">
                    <a:lumMod val="50000"/>
                  </a:schemeClr>
                </a:solidFill>
                <a:latin typeface="Century Schoolbook" panose="02040604050505020304" pitchFamily="18" charset="0"/>
                <a:cs typeface="Arial"/>
              </a:rPr>
              <a:t>CREP CP5A, Field Windbreaks </a:t>
            </a:r>
            <a:endParaRPr sz="3200" dirty="0">
              <a:solidFill>
                <a:schemeClr val="accent2">
                  <a:lumMod val="50000"/>
                </a:schemeClr>
              </a:solidFill>
              <a:latin typeface="Century Schoolbook" panose="02040604050505020304" pitchFamily="18" charset="0"/>
              <a:cs typeface="Arial"/>
            </a:endParaRPr>
          </a:p>
        </p:txBody>
      </p:sp>
      <p:sp>
        <p:nvSpPr>
          <p:cNvPr id="6" name="object 5">
            <a:extLst>
              <a:ext uri="{FF2B5EF4-FFF2-40B4-BE49-F238E27FC236}">
                <a16:creationId xmlns:a16="http://schemas.microsoft.com/office/drawing/2014/main" id="{3FEDF200-10FC-A6EB-0404-732A10CA3603}"/>
              </a:ext>
            </a:extLst>
          </p:cNvPr>
          <p:cNvSpPr txBox="1"/>
          <p:nvPr/>
        </p:nvSpPr>
        <p:spPr>
          <a:xfrm>
            <a:off x="401084" y="1674379"/>
            <a:ext cx="12565605" cy="506250"/>
          </a:xfrm>
          <a:prstGeom prst="rect">
            <a:avLst/>
          </a:prstGeom>
        </p:spPr>
        <p:txBody>
          <a:bodyPr vert="horz" wrap="square" lIns="0" tIns="13674" rIns="0" bIns="0" rtlCol="0">
            <a:spAutoFit/>
          </a:bodyPr>
          <a:lstStyle/>
          <a:p>
            <a:r>
              <a:rPr lang="en-US" sz="3200" b="1" dirty="0">
                <a:latin typeface="Century Schoolbook" panose="02040604050505020304" pitchFamily="18" charset="0"/>
              </a:rPr>
              <a:t>Why establish field windbreaks? </a:t>
            </a:r>
            <a:endParaRPr lang="en-US" sz="3200" dirty="0">
              <a:latin typeface="Century Schoolbook" panose="02040604050505020304" pitchFamily="18" charset="0"/>
            </a:endParaRPr>
          </a:p>
        </p:txBody>
      </p:sp>
      <p:sp>
        <p:nvSpPr>
          <p:cNvPr id="7" name="Rectangle 6">
            <a:extLst>
              <a:ext uri="{FF2B5EF4-FFF2-40B4-BE49-F238E27FC236}">
                <a16:creationId xmlns:a16="http://schemas.microsoft.com/office/drawing/2014/main" id="{F27166F5-A76F-A15C-EFA8-5E669B6E7853}"/>
              </a:ext>
            </a:extLst>
          </p:cNvPr>
          <p:cNvSpPr/>
          <p:nvPr/>
        </p:nvSpPr>
        <p:spPr>
          <a:xfrm>
            <a:off x="431800" y="2309257"/>
            <a:ext cx="6908800" cy="4708981"/>
          </a:xfrm>
          <a:prstGeom prst="rect">
            <a:avLst/>
          </a:prstGeom>
        </p:spPr>
        <p:txBody>
          <a:bodyPr>
            <a:spAutoFit/>
          </a:bodyPr>
          <a:lstStyle/>
          <a:p>
            <a:r>
              <a:rPr lang="en-US" sz="2000" b="1" dirty="0">
                <a:solidFill>
                  <a:srgbClr val="000000"/>
                </a:solidFill>
                <a:latin typeface="Century Schoolbook" panose="02040604050505020304" pitchFamily="18" charset="0"/>
              </a:rPr>
              <a:t>Practical benefits </a:t>
            </a:r>
            <a:endParaRPr lang="en-US" sz="2000" dirty="0">
              <a:solidFill>
                <a:srgbClr val="000000"/>
              </a:solidFill>
              <a:latin typeface="Century Schoolbook" panose="02040604050505020304" pitchFamily="18" charset="0"/>
            </a:endParaRPr>
          </a:p>
          <a:p>
            <a:pPr marL="342900" indent="-342900">
              <a:buFont typeface="Arial" panose="020B0604020202020204" pitchFamily="34" charset="0"/>
              <a:buChar char="•"/>
            </a:pPr>
            <a:r>
              <a:rPr lang="en-US" sz="2000" dirty="0">
                <a:solidFill>
                  <a:srgbClr val="000000"/>
                </a:solidFill>
                <a:latin typeface="Century Schoolbook" panose="02040604050505020304" pitchFamily="18" charset="0"/>
              </a:rPr>
              <a:t>Protects crops from wind damage </a:t>
            </a:r>
          </a:p>
          <a:p>
            <a:pPr marL="342900" indent="-342900">
              <a:buFont typeface="Arial" panose="020B0604020202020204" pitchFamily="34" charset="0"/>
              <a:buChar char="•"/>
            </a:pPr>
            <a:r>
              <a:rPr lang="en-US" sz="2000" dirty="0">
                <a:solidFill>
                  <a:srgbClr val="000000"/>
                </a:solidFill>
                <a:latin typeface="Century Schoolbook" panose="02040604050505020304" pitchFamily="18" charset="0"/>
              </a:rPr>
              <a:t>May increase crop yields by 10% or more, especially in dry years </a:t>
            </a:r>
          </a:p>
          <a:p>
            <a:pPr marL="342900" indent="-342900">
              <a:buFont typeface="Arial" panose="020B0604020202020204" pitchFamily="34" charset="0"/>
              <a:buChar char="•"/>
            </a:pPr>
            <a:r>
              <a:rPr lang="en-US" sz="2000" dirty="0">
                <a:solidFill>
                  <a:srgbClr val="000000"/>
                </a:solidFill>
                <a:latin typeface="Century Schoolbook" panose="02040604050505020304" pitchFamily="18" charset="0"/>
              </a:rPr>
              <a:t>May improve crop photosynthesis and water use efficiency due to micro-climate changes in temperature and humidity </a:t>
            </a:r>
          </a:p>
          <a:p>
            <a:pPr marL="342900" indent="-342900">
              <a:buFont typeface="Arial" panose="020B0604020202020204" pitchFamily="34" charset="0"/>
              <a:buChar char="•"/>
            </a:pPr>
            <a:r>
              <a:rPr lang="en-US" sz="2000" dirty="0">
                <a:solidFill>
                  <a:srgbClr val="000000"/>
                </a:solidFill>
                <a:latin typeface="Century Schoolbook" panose="02040604050505020304" pitchFamily="18" charset="0"/>
              </a:rPr>
              <a:t> Improves irrigation efficiency </a:t>
            </a:r>
          </a:p>
          <a:p>
            <a:pPr marL="342900" indent="-342900">
              <a:buFont typeface="Arial" panose="020B0604020202020204" pitchFamily="34" charset="0"/>
              <a:buChar char="•"/>
            </a:pPr>
            <a:r>
              <a:rPr lang="en-US" sz="2000" dirty="0">
                <a:solidFill>
                  <a:srgbClr val="000000"/>
                </a:solidFill>
                <a:latin typeface="Century Schoolbook" panose="02040604050505020304" pitchFamily="18" charset="0"/>
              </a:rPr>
              <a:t>Helps manage snow drifts and soil moisture by dispersing snow more evenly across cropland </a:t>
            </a:r>
          </a:p>
          <a:p>
            <a:pPr marL="342900" indent="-342900">
              <a:buFont typeface="Arial" panose="020B0604020202020204" pitchFamily="34" charset="0"/>
              <a:buChar char="•"/>
            </a:pPr>
            <a:r>
              <a:rPr lang="en-US" sz="2000" dirty="0">
                <a:solidFill>
                  <a:srgbClr val="000000"/>
                </a:solidFill>
                <a:latin typeface="Century Schoolbook" panose="02040604050505020304" pitchFamily="18" charset="0"/>
              </a:rPr>
              <a:t>Provides opportunities for additional income from salable tree/shrub products such as nuts, berries and decorative floral material </a:t>
            </a:r>
          </a:p>
          <a:p>
            <a:pPr marL="342900" indent="-342900">
              <a:buFont typeface="Arial" panose="020B0604020202020204" pitchFamily="34" charset="0"/>
              <a:buChar char="•"/>
            </a:pPr>
            <a:r>
              <a:rPr lang="en-US" sz="2000" dirty="0">
                <a:solidFill>
                  <a:srgbClr val="000000"/>
                </a:solidFill>
                <a:latin typeface="Century Schoolbook" panose="02040604050505020304" pitchFamily="18" charset="0"/>
              </a:rPr>
              <a:t>Adds scenic interest to fields and may increase property values </a:t>
            </a:r>
          </a:p>
        </p:txBody>
      </p:sp>
    </p:spTree>
    <p:extLst>
      <p:ext uri="{BB962C8B-B14F-4D97-AF65-F5344CB8AC3E}">
        <p14:creationId xmlns:p14="http://schemas.microsoft.com/office/powerpoint/2010/main" val="9333734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a:extLst>
              <a:ext uri="{FF2B5EF4-FFF2-40B4-BE49-F238E27FC236}">
                <a16:creationId xmlns:a16="http://schemas.microsoft.com/office/drawing/2014/main" id="{A8C4C94B-3956-64C5-F752-9D3449DC253D}"/>
              </a:ext>
            </a:extLst>
          </p:cNvPr>
          <p:cNvSpPr txBox="1">
            <a:spLocks noGrp="1"/>
          </p:cNvSpPr>
          <p:nvPr>
            <p:ph type="title"/>
          </p:nvPr>
        </p:nvSpPr>
        <p:spPr>
          <a:xfrm>
            <a:off x="215900" y="1022937"/>
            <a:ext cx="6705600" cy="1246167"/>
          </a:xfrm>
          <a:prstGeom prst="rect">
            <a:avLst/>
          </a:prstGeom>
        </p:spPr>
        <p:txBody>
          <a:bodyPr vert="horz" lIns="0" tIns="14393" rIns="0" bIns="0" rtlCol="0" anchor="ctr">
            <a:normAutofit/>
          </a:bodyPr>
          <a:lstStyle/>
          <a:p>
            <a:pPr marL="14393">
              <a:spcBef>
                <a:spcPts val="113"/>
              </a:spcBef>
            </a:pPr>
            <a:r>
              <a:rPr lang="en-US" b="1" spc="-6" dirty="0">
                <a:latin typeface="Century Schoolbook" panose="02040604050505020304" pitchFamily="18" charset="0"/>
                <a:cs typeface="Arial"/>
              </a:rPr>
              <a:t>CREP CP5A, Field Windbreaks </a:t>
            </a:r>
            <a:endParaRPr lang="en-US" dirty="0">
              <a:latin typeface="Century Schoolbook" panose="02040604050505020304" pitchFamily="18" charset="0"/>
              <a:cs typeface="Arial"/>
            </a:endParaRPr>
          </a:p>
        </p:txBody>
      </p:sp>
      <p:sp>
        <p:nvSpPr>
          <p:cNvPr id="5" name="Text Placeholder 2">
            <a:extLst>
              <a:ext uri="{FF2B5EF4-FFF2-40B4-BE49-F238E27FC236}">
                <a16:creationId xmlns:a16="http://schemas.microsoft.com/office/drawing/2014/main" id="{8388DEC1-A5A2-DCF7-F3D0-E6D058ABF560}"/>
              </a:ext>
            </a:extLst>
          </p:cNvPr>
          <p:cNvSpPr>
            <a:spLocks noGrp="1"/>
          </p:cNvSpPr>
          <p:nvPr>
            <p:ph type="body" idx="1"/>
          </p:nvPr>
        </p:nvSpPr>
        <p:spPr>
          <a:xfrm>
            <a:off x="342900" y="2745139"/>
            <a:ext cx="7010400" cy="4139380"/>
          </a:xfrm>
        </p:spPr>
        <p:txBody>
          <a:bodyPr anchor="ctr">
            <a:normAutofit fontScale="77500" lnSpcReduction="20000"/>
          </a:bodyPr>
          <a:lstStyle/>
          <a:p>
            <a:r>
              <a:rPr lang="en-US" b="0" dirty="0"/>
              <a:t>The cropland must be devoted to a cover comprised of: </a:t>
            </a:r>
          </a:p>
          <a:p>
            <a:endParaRPr lang="en-US" b="0" dirty="0"/>
          </a:p>
          <a:p>
            <a:pPr marL="457200" indent="-457200">
              <a:buFont typeface="Arial" panose="020B0604020202020204" pitchFamily="34" charset="0"/>
              <a:buChar char="•"/>
            </a:pPr>
            <a:r>
              <a:rPr lang="en-US" b="0" dirty="0"/>
              <a:t>a minimum of 1 row of trees and 2 rows of shrubs</a:t>
            </a:r>
            <a:br>
              <a:rPr lang="en-US" b="0" dirty="0"/>
            </a:br>
            <a:endParaRPr lang="en-US" b="0" dirty="0"/>
          </a:p>
          <a:p>
            <a:pPr marL="457200" indent="-457200">
              <a:buFont typeface="Arial" panose="020B0604020202020204" pitchFamily="34" charset="0"/>
              <a:buChar char="•"/>
            </a:pPr>
            <a:r>
              <a:rPr lang="en-US" b="0" dirty="0"/>
              <a:t>a maximum of 2 rows of trees plus 3 rows of shrubs. </a:t>
            </a:r>
          </a:p>
          <a:p>
            <a:endParaRPr lang="en-US" b="0" dirty="0"/>
          </a:p>
          <a:p>
            <a:r>
              <a:rPr lang="en-US" dirty="0"/>
              <a:t>Note: </a:t>
            </a:r>
            <a:r>
              <a:rPr lang="en-US" b="0" dirty="0"/>
              <a:t>Species are limited to those in the FOTG. The maximum width of field windbreaks and the spacing between windbreaks will be the minimum needed to reduce cropland erosion, according to the FOTG, regardless of the purpose of the windbreak (windbreak density of at least 40%).</a:t>
            </a:r>
          </a:p>
          <a:p>
            <a:endParaRPr lang="en-US" sz="2000" b="0" dirty="0"/>
          </a:p>
        </p:txBody>
      </p:sp>
      <p:pic>
        <p:nvPicPr>
          <p:cNvPr id="6" name="Picture 5" descr="A picture containing grass, tree, outdoor, plant&#10;&#10;Description automatically generated">
            <a:extLst>
              <a:ext uri="{FF2B5EF4-FFF2-40B4-BE49-F238E27FC236}">
                <a16:creationId xmlns:a16="http://schemas.microsoft.com/office/drawing/2014/main" id="{69603104-D1F9-C2BA-8D57-96BA603398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23200" y="914400"/>
            <a:ext cx="5994400" cy="6400800"/>
          </a:xfrm>
          <a:prstGeom prst="rect">
            <a:avLst/>
          </a:prstGeom>
        </p:spPr>
      </p:pic>
      <p:sp>
        <p:nvSpPr>
          <p:cNvPr id="7" name="object 5">
            <a:extLst>
              <a:ext uri="{FF2B5EF4-FFF2-40B4-BE49-F238E27FC236}">
                <a16:creationId xmlns:a16="http://schemas.microsoft.com/office/drawing/2014/main" id="{4D9AAB7C-1FAE-282E-8AAD-666D8F510242}"/>
              </a:ext>
            </a:extLst>
          </p:cNvPr>
          <p:cNvSpPr txBox="1"/>
          <p:nvPr/>
        </p:nvSpPr>
        <p:spPr>
          <a:xfrm>
            <a:off x="342900" y="2324000"/>
            <a:ext cx="12565605" cy="383139"/>
          </a:xfrm>
          <a:prstGeom prst="rect">
            <a:avLst/>
          </a:prstGeom>
        </p:spPr>
        <p:txBody>
          <a:bodyPr vert="horz" wrap="square" lIns="0" tIns="13674" rIns="0" bIns="0" rtlCol="0">
            <a:spAutoFit/>
          </a:bodyPr>
          <a:lstStyle/>
          <a:p>
            <a:r>
              <a:rPr lang="en-US" sz="2400" b="1" dirty="0">
                <a:latin typeface="Century Schoolbook" panose="02040604050505020304" pitchFamily="18" charset="0"/>
              </a:rPr>
              <a:t>Practice Requirements </a:t>
            </a:r>
            <a:endParaRPr lang="en-US" sz="2400" dirty="0">
              <a:latin typeface="Century Schoolbook" panose="02040604050505020304" pitchFamily="18" charset="0"/>
            </a:endParaRPr>
          </a:p>
        </p:txBody>
      </p:sp>
    </p:spTree>
    <p:extLst>
      <p:ext uri="{BB962C8B-B14F-4D97-AF65-F5344CB8AC3E}">
        <p14:creationId xmlns:p14="http://schemas.microsoft.com/office/powerpoint/2010/main" val="6257937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5">
            <a:extLst>
              <a:ext uri="{FF2B5EF4-FFF2-40B4-BE49-F238E27FC236}">
                <a16:creationId xmlns:a16="http://schemas.microsoft.com/office/drawing/2014/main" id="{0A98D0A2-D549-6FED-94E4-24ADED34FE91}"/>
              </a:ext>
            </a:extLst>
          </p:cNvPr>
          <p:cNvSpPr txBox="1"/>
          <p:nvPr/>
        </p:nvSpPr>
        <p:spPr>
          <a:xfrm>
            <a:off x="508000" y="2155747"/>
            <a:ext cx="6908800" cy="3460905"/>
          </a:xfrm>
          <a:prstGeom prst="rect">
            <a:avLst/>
          </a:prstGeom>
        </p:spPr>
        <p:txBody>
          <a:bodyPr vert="horz" wrap="square" lIns="0" tIns="13674" rIns="0" bIns="0" rtlCol="0">
            <a:spAutoFit/>
          </a:bodyPr>
          <a:lstStyle/>
          <a:p>
            <a:pPr marL="15113">
              <a:spcBef>
                <a:spcPts val="108"/>
              </a:spcBef>
            </a:pPr>
            <a:r>
              <a:rPr lang="en-US" sz="2720" dirty="0">
                <a:latin typeface="Century Schoolbook" panose="02040604050505020304" pitchFamily="18" charset="0"/>
                <a:cs typeface="Arial"/>
              </a:rPr>
              <a:t>Grass filter strips are planted strategically</a:t>
            </a:r>
            <a:r>
              <a:rPr lang="en-US" sz="2800" dirty="0">
                <a:latin typeface="Century Schoolbook" panose="02040604050505020304" pitchFamily="18" charset="0"/>
              </a:rPr>
              <a:t> between fields and surface waters (rivers, streams, lakes and drainage ditches) to protect water quality. They slow runoff from fields, trapping and filtering sediment, nutrients, pesticides and other potential pollutants before they reach surface waters. </a:t>
            </a:r>
            <a:endParaRPr sz="2720" dirty="0">
              <a:latin typeface="Century Schoolbook" panose="02040604050505020304" pitchFamily="18" charset="0"/>
              <a:cs typeface="Arial"/>
            </a:endParaRPr>
          </a:p>
        </p:txBody>
      </p:sp>
      <p:sp>
        <p:nvSpPr>
          <p:cNvPr id="3" name="object 4">
            <a:extLst>
              <a:ext uri="{FF2B5EF4-FFF2-40B4-BE49-F238E27FC236}">
                <a16:creationId xmlns:a16="http://schemas.microsoft.com/office/drawing/2014/main" id="{A103A0D3-FE52-5C76-95D4-C02BC38FA7BC}"/>
              </a:ext>
            </a:extLst>
          </p:cNvPr>
          <p:cNvSpPr txBox="1"/>
          <p:nvPr/>
        </p:nvSpPr>
        <p:spPr>
          <a:xfrm>
            <a:off x="279400" y="1045863"/>
            <a:ext cx="5715000" cy="506976"/>
          </a:xfrm>
          <a:prstGeom prst="rect">
            <a:avLst/>
          </a:prstGeom>
        </p:spPr>
        <p:txBody>
          <a:bodyPr vert="horz" wrap="square" lIns="0" tIns="14393" rIns="0" bIns="0" rtlCol="0">
            <a:spAutoFit/>
          </a:bodyPr>
          <a:lstStyle/>
          <a:p>
            <a:pPr marL="14393">
              <a:spcBef>
                <a:spcPts val="113"/>
              </a:spcBef>
            </a:pPr>
            <a:r>
              <a:rPr lang="en-US" sz="3200" b="1" spc="-6" dirty="0">
                <a:solidFill>
                  <a:schemeClr val="accent2">
                    <a:lumMod val="50000"/>
                  </a:schemeClr>
                </a:solidFill>
                <a:latin typeface="Century Schoolbook" panose="02040604050505020304" pitchFamily="18" charset="0"/>
                <a:cs typeface="Arial"/>
              </a:rPr>
              <a:t>CREP CP21, Filter Strips</a:t>
            </a:r>
            <a:endParaRPr sz="3200" dirty="0">
              <a:solidFill>
                <a:schemeClr val="accent2">
                  <a:lumMod val="50000"/>
                </a:schemeClr>
              </a:solidFill>
              <a:latin typeface="Century Schoolbook" panose="02040604050505020304" pitchFamily="18" charset="0"/>
              <a:cs typeface="Arial"/>
            </a:endParaRPr>
          </a:p>
        </p:txBody>
      </p:sp>
      <p:pic>
        <p:nvPicPr>
          <p:cNvPr id="4" name="Picture 3" descr="A picture containing gun&#10;&#10;Description automatically generated">
            <a:extLst>
              <a:ext uri="{FF2B5EF4-FFF2-40B4-BE49-F238E27FC236}">
                <a16:creationId xmlns:a16="http://schemas.microsoft.com/office/drawing/2014/main" id="{C971DAAC-0B23-6692-8BAF-55AF596CBE6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8432799" y="914401"/>
            <a:ext cx="5366327" cy="6400800"/>
          </a:xfrm>
          <a:prstGeom prst="rect">
            <a:avLst/>
          </a:prstGeom>
        </p:spPr>
      </p:pic>
    </p:spTree>
    <p:extLst>
      <p:ext uri="{BB962C8B-B14F-4D97-AF65-F5344CB8AC3E}">
        <p14:creationId xmlns:p14="http://schemas.microsoft.com/office/powerpoint/2010/main" val="29255484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 Laurenz and Miller CP-21">
            <a:extLst>
              <a:ext uri="{FF2B5EF4-FFF2-40B4-BE49-F238E27FC236}">
                <a16:creationId xmlns:a16="http://schemas.microsoft.com/office/drawing/2014/main" id="{D047DC8D-A10A-356F-E7D3-17BE2A36891D}"/>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0" y="1045863"/>
            <a:ext cx="13817600" cy="620692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5">
            <a:extLst>
              <a:ext uri="{FF2B5EF4-FFF2-40B4-BE49-F238E27FC236}">
                <a16:creationId xmlns:a16="http://schemas.microsoft.com/office/drawing/2014/main" id="{08395ACB-B72D-CA0A-52FE-525ABFAADD3A}"/>
              </a:ext>
            </a:extLst>
          </p:cNvPr>
          <p:cNvSpPr txBox="1">
            <a:spLocks noChangeArrowheads="1"/>
          </p:cNvSpPr>
          <p:nvPr/>
        </p:nvSpPr>
        <p:spPr bwMode="auto">
          <a:xfrm>
            <a:off x="7338060" y="1143000"/>
            <a:ext cx="6479540" cy="1889748"/>
          </a:xfrm>
          <a:prstGeom prst="rect">
            <a:avLst/>
          </a:prstGeom>
          <a:solidFill>
            <a:srgbClr val="FFFFFF">
              <a:alpha val="69804"/>
            </a:srgbClr>
          </a:solidFill>
          <a:ln>
            <a:noFill/>
          </a:ln>
          <a:effectLst/>
        </p:spPr>
        <p:txBody>
          <a:bodyPr wrap="square">
            <a:spAutoFit/>
          </a:bodyPr>
          <a:lstStyle>
            <a:lvl1pPr>
              <a:defRPr sz="2400">
                <a:solidFill>
                  <a:schemeClr val="tx1"/>
                </a:solidFill>
                <a:latin typeface="Lucida Sans" panose="020B0602030504020204" pitchFamily="34" charset="0"/>
              </a:defRPr>
            </a:lvl1pPr>
            <a:lvl2pPr marL="742950" indent="-285750">
              <a:defRPr sz="2400">
                <a:solidFill>
                  <a:schemeClr val="tx1"/>
                </a:solidFill>
                <a:latin typeface="Lucida Sans" panose="020B0602030504020204" pitchFamily="34" charset="0"/>
              </a:defRPr>
            </a:lvl2pPr>
            <a:lvl3pPr marL="1143000" indent="-228600">
              <a:defRPr sz="2400">
                <a:solidFill>
                  <a:schemeClr val="tx1"/>
                </a:solidFill>
                <a:latin typeface="Lucida Sans" panose="020B0602030504020204" pitchFamily="34" charset="0"/>
              </a:defRPr>
            </a:lvl3pPr>
            <a:lvl4pPr marL="1600200" indent="-228600">
              <a:defRPr sz="2400">
                <a:solidFill>
                  <a:schemeClr val="tx1"/>
                </a:solidFill>
                <a:latin typeface="Lucida Sans" panose="020B0602030504020204" pitchFamily="34" charset="0"/>
              </a:defRPr>
            </a:lvl4pPr>
            <a:lvl5pPr marL="2057400" indent="-228600">
              <a:defRPr sz="2400">
                <a:solidFill>
                  <a:schemeClr val="tx1"/>
                </a:solidFill>
                <a:latin typeface="Lucida Sans" panose="020B0602030504020204" pitchFamily="34" charset="0"/>
              </a:defRPr>
            </a:lvl5pPr>
            <a:lvl6pPr marL="2514600" indent="-228600" eaLnBrk="0" fontAlgn="base" hangingPunct="0">
              <a:spcBef>
                <a:spcPct val="0"/>
              </a:spcBef>
              <a:spcAft>
                <a:spcPct val="0"/>
              </a:spcAft>
              <a:defRPr sz="2400">
                <a:solidFill>
                  <a:schemeClr val="tx1"/>
                </a:solidFill>
                <a:latin typeface="Lucida Sans" panose="020B0602030504020204" pitchFamily="34" charset="0"/>
              </a:defRPr>
            </a:lvl6pPr>
            <a:lvl7pPr marL="2971800" indent="-228600" eaLnBrk="0" fontAlgn="base" hangingPunct="0">
              <a:spcBef>
                <a:spcPct val="0"/>
              </a:spcBef>
              <a:spcAft>
                <a:spcPct val="0"/>
              </a:spcAft>
              <a:defRPr sz="2400">
                <a:solidFill>
                  <a:schemeClr val="tx1"/>
                </a:solidFill>
                <a:latin typeface="Lucida Sans" panose="020B0602030504020204" pitchFamily="34" charset="0"/>
              </a:defRPr>
            </a:lvl7pPr>
            <a:lvl8pPr marL="3429000" indent="-228600" eaLnBrk="0" fontAlgn="base" hangingPunct="0">
              <a:spcBef>
                <a:spcPct val="0"/>
              </a:spcBef>
              <a:spcAft>
                <a:spcPct val="0"/>
              </a:spcAft>
              <a:defRPr sz="2400">
                <a:solidFill>
                  <a:schemeClr val="tx1"/>
                </a:solidFill>
                <a:latin typeface="Lucida Sans" panose="020B0602030504020204" pitchFamily="34" charset="0"/>
              </a:defRPr>
            </a:lvl8pPr>
            <a:lvl9pPr marL="3886200" indent="-228600" eaLnBrk="0" fontAlgn="base" hangingPunct="0">
              <a:spcBef>
                <a:spcPct val="0"/>
              </a:spcBef>
              <a:spcAft>
                <a:spcPct val="0"/>
              </a:spcAft>
              <a:defRPr sz="2400">
                <a:solidFill>
                  <a:schemeClr val="tx1"/>
                </a:solidFill>
                <a:latin typeface="Lucida Sans" panose="020B0602030504020204" pitchFamily="34" charset="0"/>
              </a:defRPr>
            </a:lvl9pPr>
          </a:lstStyle>
          <a:p>
            <a:pPr algn="ctr" defTabSz="685800" fontAlgn="base">
              <a:spcBef>
                <a:spcPct val="0"/>
              </a:spcBef>
              <a:spcAft>
                <a:spcPct val="0"/>
              </a:spcAft>
            </a:pPr>
            <a:r>
              <a:rPr lang="en-US" altLang="en-US" sz="2000" b="1" dirty="0">
                <a:solidFill>
                  <a:srgbClr val="333399"/>
                </a:solidFill>
                <a:latin typeface="Century Schoolbook" panose="02040604050505020304" pitchFamily="18" charset="0"/>
              </a:rPr>
              <a:t>Example</a:t>
            </a:r>
          </a:p>
          <a:p>
            <a:pPr algn="ctr" defTabSz="685800" fontAlgn="base">
              <a:spcBef>
                <a:spcPct val="0"/>
              </a:spcBef>
              <a:spcAft>
                <a:spcPct val="40000"/>
              </a:spcAft>
            </a:pPr>
            <a:r>
              <a:rPr lang="en-US" altLang="en-US" sz="2000" b="1" u="sng" dirty="0">
                <a:solidFill>
                  <a:srgbClr val="000000"/>
                </a:solidFill>
                <a:latin typeface="Century Schoolbook" panose="02040604050505020304" pitchFamily="18" charset="0"/>
              </a:rPr>
              <a:t>A field with 5-acres of filter strips</a:t>
            </a:r>
          </a:p>
          <a:p>
            <a:pPr algn="ctr" defTabSz="685800" fontAlgn="base">
              <a:spcBef>
                <a:spcPct val="0"/>
              </a:spcBef>
              <a:spcAft>
                <a:spcPct val="0"/>
              </a:spcAft>
              <a:buBlip>
                <a:blip r:embed="rId3"/>
              </a:buBlip>
            </a:pPr>
            <a:r>
              <a:rPr lang="en-US" altLang="en-US" sz="1600" b="1" dirty="0">
                <a:solidFill>
                  <a:srgbClr val="000000"/>
                </a:solidFill>
                <a:latin typeface="Century Schoolbook" panose="02040604050505020304" pitchFamily="18" charset="0"/>
              </a:rPr>
              <a:t> </a:t>
            </a:r>
            <a:r>
              <a:rPr lang="en-US" altLang="en-US" sz="1600" b="1" dirty="0">
                <a:solidFill>
                  <a:srgbClr val="333399"/>
                </a:solidFill>
                <a:latin typeface="Century Schoolbook" panose="02040604050505020304" pitchFamily="18" charset="0"/>
              </a:rPr>
              <a:t>Without filter</a:t>
            </a:r>
            <a:r>
              <a:rPr lang="en-US" altLang="en-US" sz="1600" b="1" dirty="0">
                <a:solidFill>
                  <a:srgbClr val="000000"/>
                </a:solidFill>
                <a:latin typeface="Century Schoolbook" panose="02040604050505020304" pitchFamily="18" charset="0"/>
              </a:rPr>
              <a:t> - deposits 6.2 tons of sediment, 9.5 pounds </a:t>
            </a:r>
          </a:p>
          <a:p>
            <a:pPr algn="ctr" defTabSz="685800" fontAlgn="base">
              <a:spcBef>
                <a:spcPct val="0"/>
              </a:spcBef>
              <a:spcAft>
                <a:spcPct val="30000"/>
              </a:spcAft>
            </a:pPr>
            <a:r>
              <a:rPr lang="en-US" altLang="en-US" sz="1600" b="1" dirty="0">
                <a:solidFill>
                  <a:srgbClr val="000000"/>
                </a:solidFill>
                <a:latin typeface="Century Schoolbook" panose="02040604050505020304" pitchFamily="18" charset="0"/>
              </a:rPr>
              <a:t>of phosphorus, and 20 pounds of nitrogen</a:t>
            </a:r>
          </a:p>
          <a:p>
            <a:pPr algn="ctr" defTabSz="685800" fontAlgn="base">
              <a:spcBef>
                <a:spcPct val="0"/>
              </a:spcBef>
              <a:spcAft>
                <a:spcPct val="0"/>
              </a:spcAft>
              <a:buBlip>
                <a:blip r:embed="rId3"/>
              </a:buBlip>
            </a:pPr>
            <a:r>
              <a:rPr lang="en-US" altLang="en-US" sz="1600" b="1" dirty="0">
                <a:solidFill>
                  <a:srgbClr val="000000"/>
                </a:solidFill>
                <a:latin typeface="Century Schoolbook" panose="02040604050505020304" pitchFamily="18" charset="0"/>
              </a:rPr>
              <a:t> </a:t>
            </a:r>
            <a:r>
              <a:rPr lang="en-US" altLang="en-US" sz="1600" b="1" dirty="0">
                <a:solidFill>
                  <a:srgbClr val="333399"/>
                </a:solidFill>
                <a:latin typeface="Century Schoolbook" panose="02040604050505020304" pitchFamily="18" charset="0"/>
              </a:rPr>
              <a:t>With filter</a:t>
            </a:r>
            <a:r>
              <a:rPr lang="en-US" altLang="en-US" sz="1600" b="1" dirty="0">
                <a:solidFill>
                  <a:srgbClr val="000000"/>
                </a:solidFill>
                <a:latin typeface="Century Schoolbook" panose="02040604050505020304" pitchFamily="18" charset="0"/>
              </a:rPr>
              <a:t> - reduces 4 tons of sediment, 7 pounds </a:t>
            </a:r>
          </a:p>
          <a:p>
            <a:pPr algn="ctr" defTabSz="685800" fontAlgn="base">
              <a:spcBef>
                <a:spcPct val="0"/>
              </a:spcBef>
              <a:spcAft>
                <a:spcPct val="0"/>
              </a:spcAft>
            </a:pPr>
            <a:r>
              <a:rPr lang="en-US" altLang="en-US" sz="1600" b="1" dirty="0">
                <a:solidFill>
                  <a:srgbClr val="000000"/>
                </a:solidFill>
                <a:latin typeface="Century Schoolbook" panose="02040604050505020304" pitchFamily="18" charset="0"/>
              </a:rPr>
              <a:t>of phosphorus, and 14 pounds of nitrogen</a:t>
            </a:r>
          </a:p>
        </p:txBody>
      </p:sp>
      <p:sp>
        <p:nvSpPr>
          <p:cNvPr id="4" name="Text Box 4">
            <a:extLst>
              <a:ext uri="{FF2B5EF4-FFF2-40B4-BE49-F238E27FC236}">
                <a16:creationId xmlns:a16="http://schemas.microsoft.com/office/drawing/2014/main" id="{59FC1BA9-468F-FA52-56B2-DF3F72D6D4A0}"/>
              </a:ext>
            </a:extLst>
          </p:cNvPr>
          <p:cNvSpPr txBox="1">
            <a:spLocks noChangeArrowheads="1"/>
          </p:cNvSpPr>
          <p:nvPr/>
        </p:nvSpPr>
        <p:spPr bwMode="auto">
          <a:xfrm>
            <a:off x="10337800" y="5334000"/>
            <a:ext cx="3214341" cy="1754326"/>
          </a:xfrm>
          <a:prstGeom prst="rect">
            <a:avLst/>
          </a:prstGeom>
          <a:solidFill>
            <a:srgbClr val="FFFFFF">
              <a:alpha val="69804"/>
            </a:srgbClr>
          </a:solidFill>
          <a:ln>
            <a:noFill/>
          </a:ln>
          <a:effectLst/>
        </p:spPr>
        <p:txBody>
          <a:bodyPr wrap="none">
            <a:spAutoFit/>
          </a:bodyPr>
          <a:lstStyle>
            <a:lvl1pPr>
              <a:defRPr sz="2400">
                <a:solidFill>
                  <a:schemeClr val="tx1"/>
                </a:solidFill>
                <a:latin typeface="Lucida Sans" panose="020B0602030504020204" pitchFamily="34" charset="0"/>
              </a:defRPr>
            </a:lvl1pPr>
            <a:lvl2pPr marL="742950" indent="-285750">
              <a:defRPr sz="2400">
                <a:solidFill>
                  <a:schemeClr val="tx1"/>
                </a:solidFill>
                <a:latin typeface="Lucida Sans" panose="020B0602030504020204" pitchFamily="34" charset="0"/>
              </a:defRPr>
            </a:lvl2pPr>
            <a:lvl3pPr marL="1143000" indent="-228600">
              <a:defRPr sz="2400">
                <a:solidFill>
                  <a:schemeClr val="tx1"/>
                </a:solidFill>
                <a:latin typeface="Lucida Sans" panose="020B0602030504020204" pitchFamily="34" charset="0"/>
              </a:defRPr>
            </a:lvl3pPr>
            <a:lvl4pPr marL="1600200" indent="-228600">
              <a:defRPr sz="2400">
                <a:solidFill>
                  <a:schemeClr val="tx1"/>
                </a:solidFill>
                <a:latin typeface="Lucida Sans" panose="020B0602030504020204" pitchFamily="34" charset="0"/>
              </a:defRPr>
            </a:lvl4pPr>
            <a:lvl5pPr marL="2057400" indent="-228600">
              <a:defRPr sz="2400">
                <a:solidFill>
                  <a:schemeClr val="tx1"/>
                </a:solidFill>
                <a:latin typeface="Lucida Sans" panose="020B0602030504020204" pitchFamily="34" charset="0"/>
              </a:defRPr>
            </a:lvl5pPr>
            <a:lvl6pPr marL="2514600" indent="-228600" eaLnBrk="0" fontAlgn="base" hangingPunct="0">
              <a:spcBef>
                <a:spcPct val="0"/>
              </a:spcBef>
              <a:spcAft>
                <a:spcPct val="0"/>
              </a:spcAft>
              <a:defRPr sz="2400">
                <a:solidFill>
                  <a:schemeClr val="tx1"/>
                </a:solidFill>
                <a:latin typeface="Lucida Sans" panose="020B0602030504020204" pitchFamily="34" charset="0"/>
              </a:defRPr>
            </a:lvl6pPr>
            <a:lvl7pPr marL="2971800" indent="-228600" eaLnBrk="0" fontAlgn="base" hangingPunct="0">
              <a:spcBef>
                <a:spcPct val="0"/>
              </a:spcBef>
              <a:spcAft>
                <a:spcPct val="0"/>
              </a:spcAft>
              <a:defRPr sz="2400">
                <a:solidFill>
                  <a:schemeClr val="tx1"/>
                </a:solidFill>
                <a:latin typeface="Lucida Sans" panose="020B0602030504020204" pitchFamily="34" charset="0"/>
              </a:defRPr>
            </a:lvl7pPr>
            <a:lvl8pPr marL="3429000" indent="-228600" eaLnBrk="0" fontAlgn="base" hangingPunct="0">
              <a:spcBef>
                <a:spcPct val="0"/>
              </a:spcBef>
              <a:spcAft>
                <a:spcPct val="0"/>
              </a:spcAft>
              <a:defRPr sz="2400">
                <a:solidFill>
                  <a:schemeClr val="tx1"/>
                </a:solidFill>
                <a:latin typeface="Lucida Sans" panose="020B0602030504020204" pitchFamily="34" charset="0"/>
              </a:defRPr>
            </a:lvl8pPr>
            <a:lvl9pPr marL="3886200" indent="-228600" eaLnBrk="0" fontAlgn="base" hangingPunct="0">
              <a:spcBef>
                <a:spcPct val="0"/>
              </a:spcBef>
              <a:spcAft>
                <a:spcPct val="0"/>
              </a:spcAft>
              <a:defRPr sz="2400">
                <a:solidFill>
                  <a:schemeClr val="tx1"/>
                </a:solidFill>
                <a:latin typeface="Lucida Sans" panose="020B0602030504020204" pitchFamily="34" charset="0"/>
              </a:defRPr>
            </a:lvl9pPr>
          </a:lstStyle>
          <a:p>
            <a:pPr algn="ctr" defTabSz="685800" fontAlgn="base">
              <a:spcBef>
                <a:spcPct val="0"/>
              </a:spcBef>
              <a:spcAft>
                <a:spcPct val="40000"/>
              </a:spcAft>
            </a:pPr>
            <a:r>
              <a:rPr lang="en-US" altLang="en-US" sz="2000" b="1" u="sng" dirty="0">
                <a:solidFill>
                  <a:srgbClr val="333399"/>
                </a:solidFill>
                <a:latin typeface="Century Schoolbook" panose="02040604050505020304" pitchFamily="18" charset="0"/>
              </a:rPr>
              <a:t>Environmental Impact</a:t>
            </a:r>
          </a:p>
          <a:p>
            <a:pPr algn="ctr" defTabSz="685800" fontAlgn="base">
              <a:spcBef>
                <a:spcPct val="0"/>
              </a:spcBef>
              <a:spcAft>
                <a:spcPct val="30000"/>
              </a:spcAft>
            </a:pPr>
            <a:r>
              <a:rPr lang="en-US" altLang="en-US" sz="2000" b="1" dirty="0">
                <a:solidFill>
                  <a:srgbClr val="000000"/>
                </a:solidFill>
                <a:latin typeface="Century Schoolbook" panose="02040604050505020304" pitchFamily="18" charset="0"/>
              </a:rPr>
              <a:t> </a:t>
            </a:r>
            <a:r>
              <a:rPr lang="en-US" altLang="en-US" sz="1800" b="1" dirty="0">
                <a:solidFill>
                  <a:srgbClr val="000000"/>
                </a:solidFill>
                <a:latin typeface="Century Schoolbook" panose="02040604050505020304" pitchFamily="18" charset="0"/>
              </a:rPr>
              <a:t>Reduces delivery of:</a:t>
            </a:r>
          </a:p>
          <a:p>
            <a:pPr algn="ctr" defTabSz="685800" fontAlgn="base">
              <a:spcBef>
                <a:spcPct val="0"/>
              </a:spcBef>
              <a:spcAft>
                <a:spcPct val="0"/>
              </a:spcAft>
              <a:buBlip>
                <a:blip r:embed="rId3"/>
              </a:buBlip>
            </a:pPr>
            <a:r>
              <a:rPr lang="en-US" altLang="en-US" sz="1800" b="1" dirty="0">
                <a:solidFill>
                  <a:srgbClr val="000000"/>
                </a:solidFill>
                <a:latin typeface="Century Schoolbook" panose="02040604050505020304" pitchFamily="18" charset="0"/>
              </a:rPr>
              <a:t> Sediment: 65%</a:t>
            </a:r>
          </a:p>
          <a:p>
            <a:pPr algn="ctr" defTabSz="685800" fontAlgn="base">
              <a:spcBef>
                <a:spcPct val="0"/>
              </a:spcBef>
              <a:spcAft>
                <a:spcPct val="0"/>
              </a:spcAft>
              <a:buBlip>
                <a:blip r:embed="rId3"/>
              </a:buBlip>
            </a:pPr>
            <a:r>
              <a:rPr lang="en-US" altLang="en-US" sz="1800" b="1" dirty="0">
                <a:solidFill>
                  <a:srgbClr val="000000"/>
                </a:solidFill>
                <a:latin typeface="Century Schoolbook" panose="02040604050505020304" pitchFamily="18" charset="0"/>
              </a:rPr>
              <a:t> Nitrogen: 70%</a:t>
            </a:r>
          </a:p>
          <a:p>
            <a:pPr algn="ctr" defTabSz="685800" fontAlgn="base">
              <a:spcBef>
                <a:spcPct val="0"/>
              </a:spcBef>
              <a:spcAft>
                <a:spcPct val="0"/>
              </a:spcAft>
              <a:buBlip>
                <a:blip r:embed="rId3"/>
              </a:buBlip>
            </a:pPr>
            <a:r>
              <a:rPr lang="en-US" altLang="en-US" sz="1800" b="1" dirty="0">
                <a:solidFill>
                  <a:srgbClr val="000000"/>
                </a:solidFill>
                <a:latin typeface="Century Schoolbook" panose="02040604050505020304" pitchFamily="18" charset="0"/>
              </a:rPr>
              <a:t> Phosphorous: 75%</a:t>
            </a:r>
          </a:p>
        </p:txBody>
      </p:sp>
      <p:sp>
        <p:nvSpPr>
          <p:cNvPr id="5" name="object 4">
            <a:extLst>
              <a:ext uri="{FF2B5EF4-FFF2-40B4-BE49-F238E27FC236}">
                <a16:creationId xmlns:a16="http://schemas.microsoft.com/office/drawing/2014/main" id="{D96AD9DB-21ED-5DD1-56FE-82E9A0CE9656}"/>
              </a:ext>
            </a:extLst>
          </p:cNvPr>
          <p:cNvSpPr txBox="1"/>
          <p:nvPr/>
        </p:nvSpPr>
        <p:spPr>
          <a:xfrm>
            <a:off x="279400" y="1045863"/>
            <a:ext cx="5366326" cy="506976"/>
          </a:xfrm>
          <a:prstGeom prst="rect">
            <a:avLst/>
          </a:prstGeom>
        </p:spPr>
        <p:txBody>
          <a:bodyPr vert="horz" wrap="square" lIns="0" tIns="14393" rIns="0" bIns="0" rtlCol="0">
            <a:spAutoFit/>
          </a:bodyPr>
          <a:lstStyle/>
          <a:p>
            <a:pPr marL="14393">
              <a:spcBef>
                <a:spcPts val="113"/>
              </a:spcBef>
            </a:pPr>
            <a:r>
              <a:rPr lang="en-US" sz="3200" b="1" spc="-6" dirty="0">
                <a:solidFill>
                  <a:schemeClr val="accent2">
                    <a:lumMod val="50000"/>
                  </a:schemeClr>
                </a:solidFill>
                <a:latin typeface="Century Schoolbook" panose="02040604050505020304" pitchFamily="18" charset="0"/>
                <a:cs typeface="Arial"/>
              </a:rPr>
              <a:t>CREP CP21, Filter Strips </a:t>
            </a:r>
            <a:endParaRPr sz="3200" dirty="0">
              <a:solidFill>
                <a:schemeClr val="accent2">
                  <a:lumMod val="50000"/>
                </a:schemeClr>
              </a:solidFill>
              <a:latin typeface="Century Schoolbook" panose="02040604050505020304" pitchFamily="18" charset="0"/>
              <a:cs typeface="Arial"/>
            </a:endParaRPr>
          </a:p>
        </p:txBody>
      </p:sp>
    </p:spTree>
    <p:extLst>
      <p:ext uri="{BB962C8B-B14F-4D97-AF65-F5344CB8AC3E}">
        <p14:creationId xmlns:p14="http://schemas.microsoft.com/office/powerpoint/2010/main" val="2904272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5">
            <a:extLst>
              <a:ext uri="{FF2B5EF4-FFF2-40B4-BE49-F238E27FC236}">
                <a16:creationId xmlns:a16="http://schemas.microsoft.com/office/drawing/2014/main" id="{6A1D329B-4CFF-E31E-8A15-56235E4865BB}"/>
              </a:ext>
            </a:extLst>
          </p:cNvPr>
          <p:cNvSpPr txBox="1"/>
          <p:nvPr/>
        </p:nvSpPr>
        <p:spPr>
          <a:xfrm>
            <a:off x="355600" y="1752600"/>
            <a:ext cx="8305800" cy="3917440"/>
          </a:xfrm>
          <a:prstGeom prst="rect">
            <a:avLst/>
          </a:prstGeom>
        </p:spPr>
        <p:txBody>
          <a:bodyPr vert="horz" wrap="square" lIns="0" tIns="13674" rIns="0" bIns="0" rtlCol="0">
            <a:spAutoFit/>
          </a:bodyPr>
          <a:lstStyle/>
          <a:p>
            <a:pPr marL="15113">
              <a:spcBef>
                <a:spcPts val="108"/>
              </a:spcBef>
            </a:pPr>
            <a:r>
              <a:rPr lang="en-US" sz="2800" b="1" dirty="0">
                <a:solidFill>
                  <a:schemeClr val="accent2">
                    <a:lumMod val="50000"/>
                  </a:schemeClr>
                </a:solidFill>
                <a:latin typeface="Century Schoolbook" panose="02040604050505020304" pitchFamily="18" charset="0"/>
              </a:rPr>
              <a:t>Practice Benefits </a:t>
            </a:r>
            <a:br>
              <a:rPr lang="en-US" sz="2800" b="1" dirty="0">
                <a:solidFill>
                  <a:schemeClr val="accent2">
                    <a:lumMod val="50000"/>
                  </a:schemeClr>
                </a:solidFill>
                <a:latin typeface="Century Schoolbook" panose="02040604050505020304" pitchFamily="18" charset="0"/>
              </a:rPr>
            </a:br>
            <a:endParaRPr lang="en-US" sz="2800" b="1" dirty="0">
              <a:solidFill>
                <a:schemeClr val="accent2">
                  <a:lumMod val="50000"/>
                </a:schemeClr>
              </a:solidFill>
              <a:latin typeface="Century Schoolbook" panose="02040604050505020304" pitchFamily="18" charset="0"/>
            </a:endParaRPr>
          </a:p>
          <a:p>
            <a:pPr marL="472313" indent="-457200">
              <a:spcBef>
                <a:spcPts val="108"/>
              </a:spcBef>
              <a:buFont typeface="Arial" panose="020B0604020202020204" pitchFamily="34" charset="0"/>
              <a:buChar char="•"/>
            </a:pPr>
            <a:r>
              <a:rPr lang="en-US" sz="2800" dirty="0">
                <a:latin typeface="Century Schoolbook" panose="02040604050505020304" pitchFamily="18" charset="0"/>
              </a:rPr>
              <a:t>Provides an alternative for marginal, flood-prone cropland along creeks and streams</a:t>
            </a:r>
            <a:br>
              <a:rPr lang="en-US" sz="2800" dirty="0">
                <a:latin typeface="Century Schoolbook" panose="02040604050505020304" pitchFamily="18" charset="0"/>
              </a:rPr>
            </a:br>
            <a:endParaRPr lang="en-US" sz="2800" dirty="0">
              <a:latin typeface="Century Schoolbook" panose="02040604050505020304" pitchFamily="18" charset="0"/>
            </a:endParaRPr>
          </a:p>
          <a:p>
            <a:pPr marL="472313" indent="-457200">
              <a:spcBef>
                <a:spcPts val="108"/>
              </a:spcBef>
              <a:buFont typeface="Arial" panose="020B0604020202020204" pitchFamily="34" charset="0"/>
              <a:buChar char="•"/>
            </a:pPr>
            <a:r>
              <a:rPr lang="en-US" sz="2800" dirty="0">
                <a:latin typeface="Century Schoolbook" panose="02040604050505020304" pitchFamily="18" charset="0"/>
              </a:rPr>
              <a:t>Straightens irregular fields, keeps farm machinery away from steep banks and avoids the need to plant end-rows where crop yields are often lower due to soil compaction</a:t>
            </a:r>
          </a:p>
        </p:txBody>
      </p:sp>
      <p:sp>
        <p:nvSpPr>
          <p:cNvPr id="3" name="object 4">
            <a:extLst>
              <a:ext uri="{FF2B5EF4-FFF2-40B4-BE49-F238E27FC236}">
                <a16:creationId xmlns:a16="http://schemas.microsoft.com/office/drawing/2014/main" id="{C24510FD-1AE6-09D6-3391-66240AB91B2E}"/>
              </a:ext>
            </a:extLst>
          </p:cNvPr>
          <p:cNvSpPr txBox="1"/>
          <p:nvPr/>
        </p:nvSpPr>
        <p:spPr>
          <a:xfrm>
            <a:off x="279400" y="1066800"/>
            <a:ext cx="6705600" cy="506976"/>
          </a:xfrm>
          <a:prstGeom prst="rect">
            <a:avLst/>
          </a:prstGeom>
        </p:spPr>
        <p:txBody>
          <a:bodyPr vert="horz" wrap="square" lIns="0" tIns="14393" rIns="0" bIns="0" rtlCol="0">
            <a:spAutoFit/>
          </a:bodyPr>
          <a:lstStyle/>
          <a:p>
            <a:pPr marL="14393">
              <a:spcBef>
                <a:spcPts val="113"/>
              </a:spcBef>
            </a:pPr>
            <a:r>
              <a:rPr lang="en-US" sz="3200" b="1" spc="-6" dirty="0">
                <a:solidFill>
                  <a:schemeClr val="accent2">
                    <a:lumMod val="50000"/>
                  </a:schemeClr>
                </a:solidFill>
                <a:latin typeface="Century Schoolbook" panose="02040604050505020304" pitchFamily="18" charset="0"/>
                <a:cs typeface="Arial"/>
              </a:rPr>
              <a:t>CREP CP21, Filter Strips</a:t>
            </a:r>
            <a:endParaRPr sz="3200" dirty="0">
              <a:solidFill>
                <a:schemeClr val="accent2">
                  <a:lumMod val="50000"/>
                </a:schemeClr>
              </a:solidFill>
              <a:latin typeface="Century Schoolbook" panose="02040604050505020304" pitchFamily="18" charset="0"/>
              <a:cs typeface="Arial"/>
            </a:endParaRPr>
          </a:p>
        </p:txBody>
      </p:sp>
      <p:pic>
        <p:nvPicPr>
          <p:cNvPr id="4" name="Picture 3" descr="A picture containing grass&#10;&#10;Description automatically generated">
            <a:extLst>
              <a:ext uri="{FF2B5EF4-FFF2-40B4-BE49-F238E27FC236}">
                <a16:creationId xmlns:a16="http://schemas.microsoft.com/office/drawing/2014/main" id="{57E8A562-008A-2735-D697-E74A393C18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80022" y="914400"/>
            <a:ext cx="4332960" cy="6400800"/>
          </a:xfrm>
          <a:prstGeom prst="rect">
            <a:avLst/>
          </a:prstGeom>
        </p:spPr>
      </p:pic>
    </p:spTree>
    <p:extLst>
      <p:ext uri="{BB962C8B-B14F-4D97-AF65-F5344CB8AC3E}">
        <p14:creationId xmlns:p14="http://schemas.microsoft.com/office/powerpoint/2010/main" val="26337693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5">
            <a:extLst>
              <a:ext uri="{FF2B5EF4-FFF2-40B4-BE49-F238E27FC236}">
                <a16:creationId xmlns:a16="http://schemas.microsoft.com/office/drawing/2014/main" id="{E6880943-4FE4-418E-F4E4-EEBC1D76EC1E}"/>
              </a:ext>
            </a:extLst>
          </p:cNvPr>
          <p:cNvSpPr txBox="1"/>
          <p:nvPr/>
        </p:nvSpPr>
        <p:spPr>
          <a:xfrm>
            <a:off x="431800" y="1676400"/>
            <a:ext cx="12573000" cy="5692285"/>
          </a:xfrm>
          <a:prstGeom prst="rect">
            <a:avLst/>
          </a:prstGeom>
        </p:spPr>
        <p:txBody>
          <a:bodyPr vert="horz" wrap="square" lIns="0" tIns="13674" rIns="0" bIns="0" rtlCol="0">
            <a:spAutoFit/>
          </a:bodyPr>
          <a:lstStyle/>
          <a:p>
            <a:pPr marL="15113">
              <a:spcBef>
                <a:spcPts val="108"/>
              </a:spcBef>
            </a:pPr>
            <a:r>
              <a:rPr lang="en-US" sz="2800" b="1" dirty="0">
                <a:solidFill>
                  <a:schemeClr val="accent2">
                    <a:lumMod val="50000"/>
                  </a:schemeClr>
                </a:solidFill>
                <a:latin typeface="Century Schoolbook" panose="02040604050505020304" pitchFamily="18" charset="0"/>
              </a:rPr>
              <a:t>Practice Benefits, continued </a:t>
            </a:r>
          </a:p>
          <a:p>
            <a:pPr marL="15113">
              <a:spcBef>
                <a:spcPts val="108"/>
              </a:spcBef>
            </a:pPr>
            <a:endParaRPr lang="en-US" sz="1600" b="1" dirty="0">
              <a:solidFill>
                <a:schemeClr val="accent2">
                  <a:lumMod val="50000"/>
                </a:schemeClr>
              </a:solidFill>
              <a:latin typeface="Century Schoolbook" panose="02040604050505020304" pitchFamily="18" charset="0"/>
            </a:endParaRPr>
          </a:p>
          <a:p>
            <a:pPr marL="472313" indent="-457200">
              <a:spcBef>
                <a:spcPts val="108"/>
              </a:spcBef>
              <a:buFont typeface="Arial" panose="020B0604020202020204" pitchFamily="34" charset="0"/>
              <a:buChar char="•"/>
            </a:pPr>
            <a:r>
              <a:rPr lang="en-US" sz="2800" dirty="0">
                <a:latin typeface="Century Schoolbook" panose="02040604050505020304" pitchFamily="18" charset="0"/>
              </a:rPr>
              <a:t>May reduce flood damage on adjacent cropland </a:t>
            </a:r>
            <a:br>
              <a:rPr lang="en-US" sz="2800" dirty="0">
                <a:latin typeface="Century Schoolbook" panose="02040604050505020304" pitchFamily="18" charset="0"/>
              </a:rPr>
            </a:br>
            <a:endParaRPr lang="en-US" sz="2800" dirty="0">
              <a:latin typeface="Century Schoolbook" panose="02040604050505020304" pitchFamily="18" charset="0"/>
            </a:endParaRPr>
          </a:p>
          <a:p>
            <a:pPr marL="472313" indent="-457200">
              <a:spcBef>
                <a:spcPts val="108"/>
              </a:spcBef>
              <a:buFont typeface="Arial" panose="020B0604020202020204" pitchFamily="34" charset="0"/>
              <a:buChar char="•"/>
            </a:pPr>
            <a:r>
              <a:rPr lang="en-US" sz="2800" dirty="0">
                <a:latin typeface="Century Schoolbook" panose="02040604050505020304" pitchFamily="18" charset="0"/>
              </a:rPr>
              <a:t>May lower expenses for drainage ditch maintenance </a:t>
            </a:r>
            <a:br>
              <a:rPr lang="en-US" sz="2800" dirty="0">
                <a:latin typeface="Century Schoolbook" panose="02040604050505020304" pitchFamily="18" charset="0"/>
              </a:rPr>
            </a:br>
            <a:endParaRPr lang="en-US" sz="2800" dirty="0">
              <a:latin typeface="Century Schoolbook" panose="02040604050505020304" pitchFamily="18" charset="0"/>
            </a:endParaRPr>
          </a:p>
          <a:p>
            <a:pPr marL="472313" indent="-457200">
              <a:spcBef>
                <a:spcPts val="108"/>
              </a:spcBef>
              <a:buFont typeface="Arial" panose="020B0604020202020204" pitchFamily="34" charset="0"/>
              <a:buChar char="•"/>
            </a:pPr>
            <a:r>
              <a:rPr lang="en-US" sz="2800" dirty="0">
                <a:latin typeface="Century Schoolbook" panose="02040604050505020304" pitchFamily="18" charset="0"/>
              </a:rPr>
              <a:t>Aids compliance with setback requirements for manure application and certain herbicide labels </a:t>
            </a:r>
            <a:br>
              <a:rPr lang="en-US" sz="2800" dirty="0">
                <a:latin typeface="Century Schoolbook" panose="02040604050505020304" pitchFamily="18" charset="0"/>
              </a:rPr>
            </a:br>
            <a:endParaRPr lang="en-US" sz="2800" dirty="0">
              <a:latin typeface="Century Schoolbook" panose="02040604050505020304" pitchFamily="18" charset="0"/>
            </a:endParaRPr>
          </a:p>
          <a:p>
            <a:pPr marL="472313" indent="-457200">
              <a:spcBef>
                <a:spcPts val="108"/>
              </a:spcBef>
              <a:buFont typeface="Arial" panose="020B0604020202020204" pitchFamily="34" charset="0"/>
              <a:buChar char="•"/>
            </a:pPr>
            <a:r>
              <a:rPr lang="en-US" sz="2800" dirty="0">
                <a:latin typeface="Century Schoolbook" panose="02040604050505020304" pitchFamily="18" charset="0"/>
              </a:rPr>
              <a:t>Creates a highly visible sign of good stewardship </a:t>
            </a:r>
            <a:br>
              <a:rPr lang="en-US" sz="2800" dirty="0">
                <a:latin typeface="Century Schoolbook" panose="02040604050505020304" pitchFamily="18" charset="0"/>
              </a:rPr>
            </a:br>
            <a:endParaRPr lang="en-US" sz="2800" dirty="0">
              <a:latin typeface="Century Schoolbook" panose="02040604050505020304" pitchFamily="18" charset="0"/>
            </a:endParaRPr>
          </a:p>
          <a:p>
            <a:pPr marL="472313" indent="-457200">
              <a:spcBef>
                <a:spcPts val="108"/>
              </a:spcBef>
              <a:buFont typeface="Arial" panose="020B0604020202020204" pitchFamily="34" charset="0"/>
              <a:buChar char="•"/>
            </a:pPr>
            <a:r>
              <a:rPr lang="en-US" sz="2800" dirty="0">
                <a:latin typeface="Century Schoolbook" panose="02040604050505020304" pitchFamily="18" charset="0"/>
              </a:rPr>
              <a:t>Provides habitat for important pollinator species that many crops rely upon, such as bees</a:t>
            </a:r>
            <a:endParaRPr sz="2720" dirty="0">
              <a:latin typeface="Century Schoolbook" panose="02040604050505020304" pitchFamily="18" charset="0"/>
              <a:cs typeface="Arial"/>
            </a:endParaRPr>
          </a:p>
        </p:txBody>
      </p:sp>
      <p:sp>
        <p:nvSpPr>
          <p:cNvPr id="3" name="object 4">
            <a:extLst>
              <a:ext uri="{FF2B5EF4-FFF2-40B4-BE49-F238E27FC236}">
                <a16:creationId xmlns:a16="http://schemas.microsoft.com/office/drawing/2014/main" id="{94F464A3-0C4F-F80B-1C57-EDA1D36D1996}"/>
              </a:ext>
            </a:extLst>
          </p:cNvPr>
          <p:cNvSpPr txBox="1"/>
          <p:nvPr/>
        </p:nvSpPr>
        <p:spPr>
          <a:xfrm>
            <a:off x="431800" y="1068708"/>
            <a:ext cx="4495800" cy="506976"/>
          </a:xfrm>
          <a:prstGeom prst="rect">
            <a:avLst/>
          </a:prstGeom>
        </p:spPr>
        <p:txBody>
          <a:bodyPr vert="horz" wrap="square" lIns="0" tIns="14393" rIns="0" bIns="0" rtlCol="0">
            <a:spAutoFit/>
          </a:bodyPr>
          <a:lstStyle/>
          <a:p>
            <a:pPr marL="14393">
              <a:spcBef>
                <a:spcPts val="113"/>
              </a:spcBef>
            </a:pPr>
            <a:r>
              <a:rPr lang="en-US" sz="3200" b="1" spc="-6" dirty="0">
                <a:solidFill>
                  <a:schemeClr val="accent2">
                    <a:lumMod val="50000"/>
                  </a:schemeClr>
                </a:solidFill>
                <a:latin typeface="Century Schoolbook" panose="02040604050505020304" pitchFamily="18" charset="0"/>
                <a:cs typeface="Arial"/>
              </a:rPr>
              <a:t>CP21, Filter Strips</a:t>
            </a:r>
            <a:endParaRPr sz="3200" dirty="0">
              <a:solidFill>
                <a:schemeClr val="accent2">
                  <a:lumMod val="50000"/>
                </a:schemeClr>
              </a:solidFill>
              <a:latin typeface="Century Schoolbook" panose="02040604050505020304" pitchFamily="18" charset="0"/>
              <a:cs typeface="Arial"/>
            </a:endParaRPr>
          </a:p>
        </p:txBody>
      </p:sp>
    </p:spTree>
    <p:extLst>
      <p:ext uri="{BB962C8B-B14F-4D97-AF65-F5344CB8AC3E}">
        <p14:creationId xmlns:p14="http://schemas.microsoft.com/office/powerpoint/2010/main" val="11777075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5">
            <a:extLst>
              <a:ext uri="{FF2B5EF4-FFF2-40B4-BE49-F238E27FC236}">
                <a16:creationId xmlns:a16="http://schemas.microsoft.com/office/drawing/2014/main" id="{E1B1CF85-6357-22BA-0B76-EB34D0EE389C}"/>
              </a:ext>
            </a:extLst>
          </p:cNvPr>
          <p:cNvSpPr txBox="1"/>
          <p:nvPr/>
        </p:nvSpPr>
        <p:spPr>
          <a:xfrm>
            <a:off x="316429" y="1798564"/>
            <a:ext cx="6287573" cy="4927973"/>
          </a:xfrm>
          <a:prstGeom prst="rect">
            <a:avLst/>
          </a:prstGeom>
        </p:spPr>
        <p:txBody>
          <a:bodyPr vert="horz" wrap="square" lIns="0" tIns="13674" rIns="0" bIns="0" rtlCol="0">
            <a:spAutoFit/>
          </a:bodyPr>
          <a:lstStyle/>
          <a:p>
            <a:pPr marL="15113">
              <a:spcBef>
                <a:spcPts val="108"/>
              </a:spcBef>
            </a:pPr>
            <a:r>
              <a:rPr lang="en-US" sz="2800" b="1" dirty="0">
                <a:latin typeface="Century Schoolbook" panose="02040604050505020304" pitchFamily="18" charset="0"/>
              </a:rPr>
              <a:t>Practice Requirements </a:t>
            </a:r>
          </a:p>
          <a:p>
            <a:pPr marL="15113">
              <a:spcBef>
                <a:spcPts val="108"/>
              </a:spcBef>
            </a:pPr>
            <a:endParaRPr lang="en-US" sz="2400" dirty="0">
              <a:latin typeface="Century Schoolbook" panose="02040604050505020304" pitchFamily="18" charset="0"/>
            </a:endParaRPr>
          </a:p>
          <a:p>
            <a:pPr marL="15113">
              <a:spcBef>
                <a:spcPts val="108"/>
              </a:spcBef>
            </a:pPr>
            <a:r>
              <a:rPr lang="en-US" sz="2400" dirty="0">
                <a:latin typeface="Century Schoolbook" panose="02040604050505020304" pitchFamily="18" charset="0"/>
              </a:rPr>
              <a:t>Under CREP, the minimum average width not less than 50 feet, and the </a:t>
            </a:r>
            <a:r>
              <a:rPr lang="en-US" sz="2400" b="1" dirty="0">
                <a:latin typeface="Century Schoolbook" panose="02040604050505020304" pitchFamily="18" charset="0"/>
              </a:rPr>
              <a:t>average</a:t>
            </a:r>
            <a:r>
              <a:rPr lang="en-US" sz="2400" dirty="0">
                <a:latin typeface="Century Schoolbook" panose="02040604050505020304" pitchFamily="18" charset="0"/>
              </a:rPr>
              <a:t> maximum width not to exceed 150 feet. The minimum acceptable width of a filter strip is 20 feet.</a:t>
            </a:r>
          </a:p>
          <a:p>
            <a:pPr marL="15113">
              <a:spcBef>
                <a:spcPts val="108"/>
              </a:spcBef>
            </a:pPr>
            <a:endParaRPr lang="en-US" sz="2400" dirty="0">
              <a:latin typeface="Century Schoolbook" panose="02040604050505020304" pitchFamily="18" charset="0"/>
            </a:endParaRPr>
          </a:p>
          <a:p>
            <a:pPr marL="15113">
              <a:spcBef>
                <a:spcPts val="108"/>
              </a:spcBef>
            </a:pPr>
            <a:r>
              <a:rPr lang="en-US" sz="2400" dirty="0">
                <a:latin typeface="Century Schoolbook" panose="02040604050505020304" pitchFamily="18" charset="0"/>
              </a:rPr>
              <a:t>Depending on site characteristics, landowner goals, applicable regulations and voluntary conservation program requirements. Wider filter strips provide greater wildlife habitat benefits. </a:t>
            </a:r>
            <a:endParaRPr sz="2400" dirty="0">
              <a:latin typeface="Century Schoolbook" panose="02040604050505020304" pitchFamily="18" charset="0"/>
              <a:cs typeface="Arial"/>
            </a:endParaRPr>
          </a:p>
        </p:txBody>
      </p:sp>
      <p:sp>
        <p:nvSpPr>
          <p:cNvPr id="3" name="object 4">
            <a:extLst>
              <a:ext uri="{FF2B5EF4-FFF2-40B4-BE49-F238E27FC236}">
                <a16:creationId xmlns:a16="http://schemas.microsoft.com/office/drawing/2014/main" id="{F6E84D4E-3635-1826-9C62-712ACF60941A}"/>
              </a:ext>
            </a:extLst>
          </p:cNvPr>
          <p:cNvSpPr txBox="1"/>
          <p:nvPr/>
        </p:nvSpPr>
        <p:spPr>
          <a:xfrm>
            <a:off x="279400" y="1045863"/>
            <a:ext cx="5486400" cy="506976"/>
          </a:xfrm>
          <a:prstGeom prst="rect">
            <a:avLst/>
          </a:prstGeom>
        </p:spPr>
        <p:txBody>
          <a:bodyPr vert="horz" wrap="square" lIns="0" tIns="14393" rIns="0" bIns="0" rtlCol="0">
            <a:spAutoFit/>
          </a:bodyPr>
          <a:lstStyle/>
          <a:p>
            <a:pPr marL="14393">
              <a:spcBef>
                <a:spcPts val="113"/>
              </a:spcBef>
            </a:pPr>
            <a:r>
              <a:rPr lang="en-US" sz="3200" b="1" spc="-6" dirty="0">
                <a:solidFill>
                  <a:schemeClr val="accent2">
                    <a:lumMod val="50000"/>
                  </a:schemeClr>
                </a:solidFill>
                <a:latin typeface="Century Schoolbook" panose="02040604050505020304" pitchFamily="18" charset="0"/>
                <a:cs typeface="Arial"/>
              </a:rPr>
              <a:t>CREP CP21, Filter Strips</a:t>
            </a:r>
            <a:endParaRPr sz="3200" dirty="0">
              <a:solidFill>
                <a:schemeClr val="accent2">
                  <a:lumMod val="50000"/>
                </a:schemeClr>
              </a:solidFill>
              <a:latin typeface="Century Schoolbook" panose="02040604050505020304" pitchFamily="18" charset="0"/>
              <a:cs typeface="Arial"/>
            </a:endParaRPr>
          </a:p>
        </p:txBody>
      </p:sp>
      <p:pic>
        <p:nvPicPr>
          <p:cNvPr id="4" name="Picture 3" descr="A picture containing grass, outdoor, sky, field&#10;&#10;Description automatically generated">
            <a:extLst>
              <a:ext uri="{FF2B5EF4-FFF2-40B4-BE49-F238E27FC236}">
                <a16:creationId xmlns:a16="http://schemas.microsoft.com/office/drawing/2014/main" id="{7D063ADE-45C5-2502-469A-12B870C3AB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16800" y="914400"/>
            <a:ext cx="6400800" cy="6400800"/>
          </a:xfrm>
          <a:prstGeom prst="rect">
            <a:avLst/>
          </a:prstGeom>
        </p:spPr>
      </p:pic>
    </p:spTree>
    <p:extLst>
      <p:ext uri="{BB962C8B-B14F-4D97-AF65-F5344CB8AC3E}">
        <p14:creationId xmlns:p14="http://schemas.microsoft.com/office/powerpoint/2010/main" val="5591331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D626A-0CDC-151A-33CC-1F1C79BD0C5F}"/>
              </a:ext>
            </a:extLst>
          </p:cNvPr>
          <p:cNvSpPr>
            <a:spLocks noGrp="1"/>
          </p:cNvSpPr>
          <p:nvPr>
            <p:ph type="title"/>
          </p:nvPr>
        </p:nvSpPr>
        <p:spPr>
          <a:xfrm>
            <a:off x="962450" y="1219200"/>
            <a:ext cx="12347150" cy="492443"/>
          </a:xfrm>
        </p:spPr>
        <p:txBody>
          <a:bodyPr/>
          <a:lstStyle/>
          <a:p>
            <a:r>
              <a:rPr lang="en-US" dirty="0"/>
              <a:t>What is CREP?</a:t>
            </a:r>
          </a:p>
        </p:txBody>
      </p:sp>
      <p:sp>
        <p:nvSpPr>
          <p:cNvPr id="3" name="Text Placeholder 2">
            <a:extLst>
              <a:ext uri="{FF2B5EF4-FFF2-40B4-BE49-F238E27FC236}">
                <a16:creationId xmlns:a16="http://schemas.microsoft.com/office/drawing/2014/main" id="{A188F9CB-6003-4F6A-9AF9-32ED6D2C68B7}"/>
              </a:ext>
            </a:extLst>
          </p:cNvPr>
          <p:cNvSpPr>
            <a:spLocks noGrp="1"/>
          </p:cNvSpPr>
          <p:nvPr>
            <p:ph type="body" idx="1"/>
          </p:nvPr>
        </p:nvSpPr>
        <p:spPr>
          <a:xfrm>
            <a:off x="962451" y="1795817"/>
            <a:ext cx="11356549" cy="5170646"/>
          </a:xfrm>
        </p:spPr>
        <p:txBody>
          <a:bodyPr/>
          <a:lstStyle/>
          <a:p>
            <a:pPr marL="457200" indent="-457200">
              <a:buFont typeface="Arial" panose="020B0604020202020204" pitchFamily="34" charset="0"/>
              <a:buChar char="•"/>
            </a:pPr>
            <a:r>
              <a:rPr lang="en-US" dirty="0"/>
              <a:t>Created to help protect our environment and wildlife</a:t>
            </a:r>
          </a:p>
          <a:p>
            <a:pPr marL="457200" indent="-457200">
              <a:buFont typeface="Arial" panose="020B0604020202020204" pitchFamily="34" charset="0"/>
              <a:buChar char="•"/>
            </a:pPr>
            <a:r>
              <a:rPr lang="en-US" dirty="0"/>
              <a:t>Part of the USDA Conservation Reserve Program (CRP).</a:t>
            </a:r>
          </a:p>
          <a:p>
            <a:pPr marL="457200" indent="-457200">
              <a:buFont typeface="Arial" panose="020B0604020202020204" pitchFamily="34" charset="0"/>
              <a:buChar char="•"/>
            </a:pPr>
            <a:r>
              <a:rPr lang="en-US" dirty="0"/>
              <a:t>Landowners receive cost-share assistance in establishing conservation practices:</a:t>
            </a:r>
          </a:p>
          <a:p>
            <a:pPr marL="914362" lvl="1" indent="-457200">
              <a:buFont typeface="Wingdings" panose="05000000000000000000" pitchFamily="2" charset="2"/>
              <a:buChar char="v"/>
            </a:pPr>
            <a:r>
              <a:rPr lang="en-US" sz="2400" dirty="0"/>
              <a:t>Grass planting</a:t>
            </a:r>
          </a:p>
          <a:p>
            <a:pPr marL="914362" lvl="1" indent="-457200">
              <a:buFont typeface="Wingdings" panose="05000000000000000000" pitchFamily="2" charset="2"/>
              <a:buChar char="v"/>
            </a:pPr>
            <a:r>
              <a:rPr lang="en-US" sz="2400" dirty="0"/>
              <a:t>Native grass planting</a:t>
            </a:r>
          </a:p>
          <a:p>
            <a:pPr marL="914362" lvl="1" indent="-457200">
              <a:buFont typeface="Wingdings" panose="05000000000000000000" pitchFamily="2" charset="2"/>
              <a:buChar char="v"/>
            </a:pPr>
            <a:r>
              <a:rPr lang="en-US" sz="2400" dirty="0"/>
              <a:t>Field windbreaks</a:t>
            </a:r>
          </a:p>
          <a:p>
            <a:pPr marL="914362" lvl="1" indent="-457200">
              <a:buFont typeface="Wingdings" panose="05000000000000000000" pitchFamily="2" charset="2"/>
              <a:buChar char="v"/>
            </a:pPr>
            <a:r>
              <a:rPr lang="en-US" sz="2400" dirty="0"/>
              <a:t>Filter strips</a:t>
            </a:r>
          </a:p>
          <a:p>
            <a:pPr marL="914362" lvl="1" indent="-457200">
              <a:buFont typeface="Wingdings" panose="05000000000000000000" pitchFamily="2" charset="2"/>
              <a:buChar char="v"/>
            </a:pPr>
            <a:r>
              <a:rPr lang="en-US" sz="2400" dirty="0"/>
              <a:t>Riparian forest buffer</a:t>
            </a:r>
          </a:p>
          <a:p>
            <a:pPr marL="914362" lvl="1" indent="-457200">
              <a:buFont typeface="Wingdings" panose="05000000000000000000" pitchFamily="2" charset="2"/>
              <a:buChar char="v"/>
            </a:pPr>
            <a:r>
              <a:rPr lang="en-US" sz="2400" dirty="0"/>
              <a:t>Wetland restoration</a:t>
            </a:r>
          </a:p>
          <a:p>
            <a:pPr marL="914362" lvl="1" indent="-457200">
              <a:buFont typeface="Wingdings" panose="05000000000000000000" pitchFamily="2" charset="2"/>
              <a:buChar char="v"/>
            </a:pPr>
            <a:r>
              <a:rPr lang="en-US" sz="2400" dirty="0"/>
              <a:t>Sediment retention-controlled structure.</a:t>
            </a:r>
          </a:p>
          <a:p>
            <a:pPr marL="457200" indent="-457200">
              <a:buFont typeface="Arial" panose="020B0604020202020204" pitchFamily="34" charset="0"/>
              <a:buChar char="•"/>
            </a:pPr>
            <a:r>
              <a:rPr lang="en-US" dirty="0"/>
              <a:t>Must agree to enroll eligible parcels of land in the program for 14-15 years.</a:t>
            </a:r>
          </a:p>
        </p:txBody>
      </p:sp>
    </p:spTree>
    <p:extLst>
      <p:ext uri="{BB962C8B-B14F-4D97-AF65-F5344CB8AC3E}">
        <p14:creationId xmlns:p14="http://schemas.microsoft.com/office/powerpoint/2010/main" val="36601145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4">
            <a:extLst>
              <a:ext uri="{FF2B5EF4-FFF2-40B4-BE49-F238E27FC236}">
                <a16:creationId xmlns:a16="http://schemas.microsoft.com/office/drawing/2014/main" id="{80BFCFDC-010E-2816-7065-9327453B47BD}"/>
              </a:ext>
            </a:extLst>
          </p:cNvPr>
          <p:cNvSpPr txBox="1"/>
          <p:nvPr/>
        </p:nvSpPr>
        <p:spPr>
          <a:xfrm>
            <a:off x="279400" y="1045863"/>
            <a:ext cx="6400800" cy="506976"/>
          </a:xfrm>
          <a:prstGeom prst="rect">
            <a:avLst/>
          </a:prstGeom>
        </p:spPr>
        <p:txBody>
          <a:bodyPr vert="horz" wrap="square" lIns="0" tIns="14393" rIns="0" bIns="0" rtlCol="0">
            <a:spAutoFit/>
          </a:bodyPr>
          <a:lstStyle/>
          <a:p>
            <a:pPr marL="14393">
              <a:spcBef>
                <a:spcPts val="113"/>
              </a:spcBef>
            </a:pPr>
            <a:r>
              <a:rPr lang="en-US" sz="3200" b="1" spc="-6" dirty="0">
                <a:solidFill>
                  <a:schemeClr val="accent2">
                    <a:lumMod val="50000"/>
                  </a:schemeClr>
                </a:solidFill>
                <a:latin typeface="Century Schoolbook" panose="02040604050505020304" pitchFamily="18" charset="0"/>
                <a:cs typeface="Arial"/>
              </a:rPr>
              <a:t>CREP CP22, Riparian Buffers</a:t>
            </a:r>
            <a:endParaRPr sz="3200" dirty="0">
              <a:solidFill>
                <a:schemeClr val="accent2">
                  <a:lumMod val="50000"/>
                </a:schemeClr>
              </a:solidFill>
              <a:latin typeface="Century Schoolbook" panose="02040604050505020304" pitchFamily="18" charset="0"/>
              <a:cs typeface="Arial"/>
            </a:endParaRPr>
          </a:p>
        </p:txBody>
      </p:sp>
      <p:sp>
        <p:nvSpPr>
          <p:cNvPr id="3" name="Rectangle 2">
            <a:extLst>
              <a:ext uri="{FF2B5EF4-FFF2-40B4-BE49-F238E27FC236}">
                <a16:creationId xmlns:a16="http://schemas.microsoft.com/office/drawing/2014/main" id="{65BB7CA6-F601-EFCD-288A-45B485356152}"/>
              </a:ext>
            </a:extLst>
          </p:cNvPr>
          <p:cNvSpPr/>
          <p:nvPr/>
        </p:nvSpPr>
        <p:spPr>
          <a:xfrm>
            <a:off x="279400" y="1828800"/>
            <a:ext cx="13220700" cy="1815882"/>
          </a:xfrm>
          <a:prstGeom prst="rect">
            <a:avLst/>
          </a:prstGeom>
        </p:spPr>
        <p:txBody>
          <a:bodyPr wrap="square">
            <a:spAutoFit/>
          </a:bodyPr>
          <a:lstStyle/>
          <a:p>
            <a:r>
              <a:rPr lang="en-US" sz="2800" b="1" dirty="0">
                <a:solidFill>
                  <a:srgbClr val="202124"/>
                </a:solidFill>
                <a:latin typeface="Century Schoolbook" panose="02040604050505020304" pitchFamily="18" charset="0"/>
              </a:rPr>
              <a:t>Riparian buffers</a:t>
            </a:r>
            <a:r>
              <a:rPr lang="en-US" sz="2800" dirty="0">
                <a:solidFill>
                  <a:srgbClr val="202124"/>
                </a:solidFill>
                <a:latin typeface="Century Schoolbook" panose="02040604050505020304" pitchFamily="18" charset="0"/>
              </a:rPr>
              <a:t> are the natural vegetation from the edge of the stream bank out through the riparian zone. The vegetative zone serves as a buffer to pollutants entering a stream from runoff, controls erosion, and provides habitat and nutrient input into the stream.</a:t>
            </a:r>
            <a:endParaRPr lang="en-US" sz="2800" dirty="0">
              <a:latin typeface="Century Schoolbook" panose="02040604050505020304" pitchFamily="18" charset="0"/>
            </a:endParaRPr>
          </a:p>
        </p:txBody>
      </p:sp>
      <p:pic>
        <p:nvPicPr>
          <p:cNvPr id="4" name="Picture 3" descr="Diagram&#10;&#10;Description automatically generated">
            <a:extLst>
              <a:ext uri="{FF2B5EF4-FFF2-40B4-BE49-F238E27FC236}">
                <a16:creationId xmlns:a16="http://schemas.microsoft.com/office/drawing/2014/main" id="{B902F722-DACC-0230-7A28-2CF2F3F1E8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000" y="3962179"/>
            <a:ext cx="12268200" cy="3124422"/>
          </a:xfrm>
          <a:prstGeom prst="rect">
            <a:avLst/>
          </a:prstGeom>
        </p:spPr>
      </p:pic>
    </p:spTree>
    <p:extLst>
      <p:ext uri="{BB962C8B-B14F-4D97-AF65-F5344CB8AC3E}">
        <p14:creationId xmlns:p14="http://schemas.microsoft.com/office/powerpoint/2010/main" val="201922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a:extLst>
              <a:ext uri="{FF2B5EF4-FFF2-40B4-BE49-F238E27FC236}">
                <a16:creationId xmlns:a16="http://schemas.microsoft.com/office/drawing/2014/main" id="{8363E4DD-1D12-4293-DCEB-5F3E2859D4C5}"/>
              </a:ext>
            </a:extLst>
          </p:cNvPr>
          <p:cNvSpPr txBox="1"/>
          <p:nvPr/>
        </p:nvSpPr>
        <p:spPr>
          <a:xfrm>
            <a:off x="279400" y="1045863"/>
            <a:ext cx="6400800" cy="506976"/>
          </a:xfrm>
          <a:prstGeom prst="rect">
            <a:avLst/>
          </a:prstGeom>
        </p:spPr>
        <p:txBody>
          <a:bodyPr vert="horz" wrap="square" lIns="0" tIns="14393" rIns="0" bIns="0" rtlCol="0">
            <a:spAutoFit/>
          </a:bodyPr>
          <a:lstStyle/>
          <a:p>
            <a:pPr marL="14393">
              <a:spcBef>
                <a:spcPts val="113"/>
              </a:spcBef>
            </a:pPr>
            <a:r>
              <a:rPr lang="en-US" sz="3200" b="1" spc="-6" dirty="0">
                <a:solidFill>
                  <a:schemeClr val="accent2">
                    <a:lumMod val="50000"/>
                  </a:schemeClr>
                </a:solidFill>
                <a:latin typeface="Century Schoolbook" panose="02040604050505020304" pitchFamily="18" charset="0"/>
                <a:cs typeface="Arial"/>
              </a:rPr>
              <a:t>CREP CP22, Riparian Buffers</a:t>
            </a:r>
            <a:endParaRPr sz="3200" dirty="0">
              <a:solidFill>
                <a:schemeClr val="accent2">
                  <a:lumMod val="50000"/>
                </a:schemeClr>
              </a:solidFill>
              <a:latin typeface="Century Schoolbook" panose="02040604050505020304" pitchFamily="18" charset="0"/>
              <a:cs typeface="Arial"/>
            </a:endParaRPr>
          </a:p>
        </p:txBody>
      </p:sp>
      <p:sp>
        <p:nvSpPr>
          <p:cNvPr id="5" name="object 5">
            <a:extLst>
              <a:ext uri="{FF2B5EF4-FFF2-40B4-BE49-F238E27FC236}">
                <a16:creationId xmlns:a16="http://schemas.microsoft.com/office/drawing/2014/main" id="{AA1C5E2E-8E12-B86F-5258-117E99CEB89A}"/>
              </a:ext>
            </a:extLst>
          </p:cNvPr>
          <p:cNvSpPr txBox="1"/>
          <p:nvPr/>
        </p:nvSpPr>
        <p:spPr>
          <a:xfrm>
            <a:off x="749300" y="1763786"/>
            <a:ext cx="6740324" cy="444695"/>
          </a:xfrm>
          <a:prstGeom prst="rect">
            <a:avLst/>
          </a:prstGeom>
        </p:spPr>
        <p:txBody>
          <a:bodyPr vert="horz" wrap="square" lIns="0" tIns="13674" rIns="0" bIns="0" rtlCol="0">
            <a:spAutoFit/>
          </a:bodyPr>
          <a:lstStyle/>
          <a:p>
            <a:r>
              <a:rPr lang="en-US" sz="2800" b="1" dirty="0">
                <a:latin typeface="Century Schoolbook" panose="02040604050505020304" pitchFamily="18" charset="0"/>
              </a:rPr>
              <a:t>Why establish Riparian Buffers? </a:t>
            </a:r>
            <a:endParaRPr lang="en-US" sz="2800" dirty="0">
              <a:latin typeface="Century Schoolbook" panose="02040604050505020304" pitchFamily="18" charset="0"/>
            </a:endParaRPr>
          </a:p>
        </p:txBody>
      </p:sp>
      <p:sp>
        <p:nvSpPr>
          <p:cNvPr id="6" name="object 5">
            <a:extLst>
              <a:ext uri="{FF2B5EF4-FFF2-40B4-BE49-F238E27FC236}">
                <a16:creationId xmlns:a16="http://schemas.microsoft.com/office/drawing/2014/main" id="{2A3EF869-5CBC-C805-6988-F91905197663}"/>
              </a:ext>
            </a:extLst>
          </p:cNvPr>
          <p:cNvSpPr txBox="1"/>
          <p:nvPr/>
        </p:nvSpPr>
        <p:spPr>
          <a:xfrm>
            <a:off x="889000" y="2423100"/>
            <a:ext cx="11811000" cy="4507345"/>
          </a:xfrm>
          <a:prstGeom prst="rect">
            <a:avLst/>
          </a:prstGeom>
        </p:spPr>
        <p:txBody>
          <a:bodyPr vert="horz" wrap="square" lIns="0" tIns="13674" rIns="0" bIns="0" rtlCol="0">
            <a:spAutoFit/>
          </a:bodyPr>
          <a:lstStyle/>
          <a:p>
            <a:r>
              <a:rPr lang="en-US" sz="2800" b="1" dirty="0">
                <a:latin typeface="Century Schoolbook" panose="02040604050505020304" pitchFamily="18" charset="0"/>
              </a:rPr>
              <a:t>Environmental benefits</a:t>
            </a:r>
            <a:endParaRPr lang="en-US" sz="2800" dirty="0">
              <a:latin typeface="Century Schoolbook" panose="02040604050505020304" pitchFamily="18" charset="0"/>
            </a:endParaRPr>
          </a:p>
          <a:p>
            <a:pPr marL="342900" indent="-342900">
              <a:buFont typeface="Arial" panose="020B0604020202020204" pitchFamily="34" charset="0"/>
              <a:buChar char="•"/>
            </a:pPr>
            <a:endParaRPr lang="en-US" sz="1400" dirty="0">
              <a:latin typeface="Century Schoolbook" panose="02040604050505020304" pitchFamily="18" charset="0"/>
            </a:endParaRPr>
          </a:p>
          <a:p>
            <a:pPr marL="342900" indent="-342900">
              <a:buFont typeface="Arial" panose="020B0604020202020204" pitchFamily="34" charset="0"/>
              <a:buChar char="•"/>
            </a:pPr>
            <a:r>
              <a:rPr lang="en-US" sz="2400" dirty="0">
                <a:latin typeface="Century Schoolbook" panose="02040604050505020304" pitchFamily="18" charset="0"/>
              </a:rPr>
              <a:t>protects water quality by reducing the amount of sediment, excess nutrients, pesticides and other pollutants entering streams, ditches, lakes, wetlands and other surface water.</a:t>
            </a:r>
          </a:p>
          <a:p>
            <a:pPr marL="342900" indent="-342900">
              <a:buFont typeface="Arial" panose="020B0604020202020204" pitchFamily="34" charset="0"/>
              <a:buChar char="•"/>
            </a:pPr>
            <a:r>
              <a:rPr lang="en-US" sz="2400" dirty="0">
                <a:latin typeface="Century Schoolbook" panose="02040604050505020304" pitchFamily="18" charset="0"/>
              </a:rPr>
              <a:t>reduces excess nutrients and other chemicals in shallow groundwater flows.</a:t>
            </a:r>
          </a:p>
          <a:p>
            <a:pPr marL="342900" indent="-342900">
              <a:buFont typeface="Arial" panose="020B0604020202020204" pitchFamily="34" charset="0"/>
              <a:buChar char="•"/>
            </a:pPr>
            <a:r>
              <a:rPr lang="en-US" sz="2400" dirty="0">
                <a:latin typeface="Century Schoolbook" panose="02040604050505020304" pitchFamily="18" charset="0"/>
              </a:rPr>
              <a:t>slows floodwaters and reduces stream water volume.</a:t>
            </a:r>
          </a:p>
          <a:p>
            <a:pPr marL="342900" indent="-342900">
              <a:buFont typeface="Arial" panose="020B0604020202020204" pitchFamily="34" charset="0"/>
              <a:buChar char="•"/>
            </a:pPr>
            <a:r>
              <a:rPr lang="en-US" sz="2400" dirty="0">
                <a:latin typeface="Century Schoolbook" panose="02040604050505020304" pitchFamily="18" charset="0"/>
              </a:rPr>
              <a:t>helps stabilize stream banks and shorelines through root absorption.</a:t>
            </a:r>
          </a:p>
          <a:p>
            <a:pPr marL="342900" indent="-342900">
              <a:buFont typeface="Arial" panose="020B0604020202020204" pitchFamily="34" charset="0"/>
              <a:buChar char="•"/>
            </a:pPr>
            <a:r>
              <a:rPr lang="en-US" sz="2400" dirty="0">
                <a:latin typeface="Century Schoolbook" panose="02040604050505020304" pitchFamily="18" charset="0"/>
              </a:rPr>
              <a:t>provides shade, shelter and food for fish and other aquatic species; shade is especially important for cold-water species.</a:t>
            </a:r>
          </a:p>
          <a:p>
            <a:pPr marL="342900" indent="-342900">
              <a:buFont typeface="Arial" panose="020B0604020202020204" pitchFamily="34" charset="0"/>
              <a:buChar char="•"/>
            </a:pPr>
            <a:r>
              <a:rPr lang="en-US" sz="2400" dirty="0">
                <a:latin typeface="Century Schoolbook" panose="02040604050505020304" pitchFamily="18" charset="0"/>
              </a:rPr>
              <a:t>provides habitat and travel corridors for diverse plants and animals - especially birds, reptiles and others that require water with adjacent woods.</a:t>
            </a:r>
          </a:p>
        </p:txBody>
      </p:sp>
    </p:spTree>
    <p:extLst>
      <p:ext uri="{BB962C8B-B14F-4D97-AF65-F5344CB8AC3E}">
        <p14:creationId xmlns:p14="http://schemas.microsoft.com/office/powerpoint/2010/main" val="30042971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4">
            <a:extLst>
              <a:ext uri="{FF2B5EF4-FFF2-40B4-BE49-F238E27FC236}">
                <a16:creationId xmlns:a16="http://schemas.microsoft.com/office/drawing/2014/main" id="{8CC032C8-16F9-3A70-7799-8B6E9D635100}"/>
              </a:ext>
            </a:extLst>
          </p:cNvPr>
          <p:cNvSpPr txBox="1"/>
          <p:nvPr/>
        </p:nvSpPr>
        <p:spPr>
          <a:xfrm>
            <a:off x="279400" y="1045863"/>
            <a:ext cx="6400800" cy="506976"/>
          </a:xfrm>
          <a:prstGeom prst="rect">
            <a:avLst/>
          </a:prstGeom>
        </p:spPr>
        <p:txBody>
          <a:bodyPr vert="horz" wrap="square" lIns="0" tIns="14393" rIns="0" bIns="0" rtlCol="0">
            <a:spAutoFit/>
          </a:bodyPr>
          <a:lstStyle/>
          <a:p>
            <a:pPr marL="14393">
              <a:spcBef>
                <a:spcPts val="113"/>
              </a:spcBef>
            </a:pPr>
            <a:r>
              <a:rPr lang="en-US" sz="3200" b="1" spc="-6" dirty="0">
                <a:solidFill>
                  <a:schemeClr val="accent2">
                    <a:lumMod val="50000"/>
                  </a:schemeClr>
                </a:solidFill>
                <a:latin typeface="Century Schoolbook" panose="02040604050505020304" pitchFamily="18" charset="0"/>
                <a:cs typeface="Arial"/>
              </a:rPr>
              <a:t>CREP CP22, Riparian Buffers</a:t>
            </a:r>
            <a:endParaRPr sz="3200" dirty="0">
              <a:solidFill>
                <a:schemeClr val="accent2">
                  <a:lumMod val="50000"/>
                </a:schemeClr>
              </a:solidFill>
              <a:latin typeface="Century Schoolbook" panose="02040604050505020304" pitchFamily="18" charset="0"/>
              <a:cs typeface="Arial"/>
            </a:endParaRPr>
          </a:p>
        </p:txBody>
      </p:sp>
      <p:sp>
        <p:nvSpPr>
          <p:cNvPr id="3" name="object 5">
            <a:extLst>
              <a:ext uri="{FF2B5EF4-FFF2-40B4-BE49-F238E27FC236}">
                <a16:creationId xmlns:a16="http://schemas.microsoft.com/office/drawing/2014/main" id="{7A6BEE9B-BB63-DDAF-1042-F98E97D08E48}"/>
              </a:ext>
            </a:extLst>
          </p:cNvPr>
          <p:cNvSpPr txBox="1"/>
          <p:nvPr/>
        </p:nvSpPr>
        <p:spPr>
          <a:xfrm>
            <a:off x="419100" y="1697072"/>
            <a:ext cx="6740324" cy="444695"/>
          </a:xfrm>
          <a:prstGeom prst="rect">
            <a:avLst/>
          </a:prstGeom>
        </p:spPr>
        <p:txBody>
          <a:bodyPr vert="horz" wrap="square" lIns="0" tIns="13674" rIns="0" bIns="0" rtlCol="0">
            <a:spAutoFit/>
          </a:bodyPr>
          <a:lstStyle/>
          <a:p>
            <a:r>
              <a:rPr lang="en-US" sz="2800" b="1" dirty="0">
                <a:latin typeface="Century Schoolbook" panose="02040604050505020304" pitchFamily="18" charset="0"/>
              </a:rPr>
              <a:t>Why establish Riparian Buffers? </a:t>
            </a:r>
            <a:endParaRPr lang="en-US" sz="2800" dirty="0">
              <a:latin typeface="Century Schoolbook" panose="02040604050505020304" pitchFamily="18" charset="0"/>
            </a:endParaRPr>
          </a:p>
        </p:txBody>
      </p:sp>
      <p:sp>
        <p:nvSpPr>
          <p:cNvPr id="4" name="Rectangle 3">
            <a:extLst>
              <a:ext uri="{FF2B5EF4-FFF2-40B4-BE49-F238E27FC236}">
                <a16:creationId xmlns:a16="http://schemas.microsoft.com/office/drawing/2014/main" id="{302F6F0F-F4A1-8069-32CC-056171E83ABA}"/>
              </a:ext>
            </a:extLst>
          </p:cNvPr>
          <p:cNvSpPr/>
          <p:nvPr/>
        </p:nvSpPr>
        <p:spPr>
          <a:xfrm>
            <a:off x="419100" y="2286000"/>
            <a:ext cx="7099300" cy="4770537"/>
          </a:xfrm>
          <a:prstGeom prst="rect">
            <a:avLst/>
          </a:prstGeom>
        </p:spPr>
        <p:txBody>
          <a:bodyPr wrap="square">
            <a:spAutoFit/>
          </a:bodyPr>
          <a:lstStyle/>
          <a:p>
            <a:r>
              <a:rPr lang="en-US" sz="2400" b="1" dirty="0">
                <a:solidFill>
                  <a:srgbClr val="000000"/>
                </a:solidFill>
                <a:latin typeface="Century Schoolbook" panose="02040604050505020304" pitchFamily="18" charset="0"/>
              </a:rPr>
              <a:t>Practical benefits </a:t>
            </a:r>
            <a:br>
              <a:rPr lang="en-US" sz="2000" b="1" dirty="0">
                <a:solidFill>
                  <a:srgbClr val="000000"/>
                </a:solidFill>
                <a:latin typeface="Century Schoolbook" panose="02040604050505020304" pitchFamily="18" charset="0"/>
              </a:rPr>
            </a:br>
            <a:endParaRPr lang="en-US" sz="2000" dirty="0">
              <a:solidFill>
                <a:srgbClr val="000000"/>
              </a:solidFill>
              <a:latin typeface="Century Schoolbook" panose="02040604050505020304" pitchFamily="18" charset="0"/>
            </a:endParaRPr>
          </a:p>
          <a:p>
            <a:pPr marL="285750" indent="-285750">
              <a:buFont typeface="Arial" panose="020B0604020202020204" pitchFamily="34" charset="0"/>
              <a:buChar char="•"/>
            </a:pPr>
            <a:r>
              <a:rPr lang="en-US" sz="2000" dirty="0">
                <a:latin typeface="Century Schoolbook" panose="02040604050505020304" pitchFamily="18" charset="0"/>
              </a:rPr>
              <a:t>provides woodland recreational opportunities such as fishing, hunting, birding, hiking and camping.</a:t>
            </a:r>
            <a:br>
              <a:rPr lang="en-US" sz="2000" dirty="0">
                <a:latin typeface="Century Schoolbook" panose="02040604050505020304" pitchFamily="18" charset="0"/>
              </a:rPr>
            </a:br>
            <a:endParaRPr lang="en-US" sz="2000" dirty="0">
              <a:latin typeface="Century Schoolbook" panose="02040604050505020304" pitchFamily="18" charset="0"/>
            </a:endParaRPr>
          </a:p>
          <a:p>
            <a:pPr marL="285750" indent="-285750">
              <a:buFont typeface="Arial" panose="020B0604020202020204" pitchFamily="34" charset="0"/>
              <a:buChar char="•"/>
            </a:pPr>
            <a:r>
              <a:rPr lang="en-US" sz="2000" dirty="0">
                <a:latin typeface="Century Schoolbook" panose="02040604050505020304" pitchFamily="18" charset="0"/>
              </a:rPr>
              <a:t>provides opportunities for additional income specialty woodland products such as nuts, berries, mushrooms, medicinal plants and decorative floral materials such as flowers, boughs, stems, and vines.</a:t>
            </a:r>
            <a:br>
              <a:rPr lang="en-US" sz="2000" dirty="0">
                <a:latin typeface="Century Schoolbook" panose="02040604050505020304" pitchFamily="18" charset="0"/>
              </a:rPr>
            </a:br>
            <a:endParaRPr lang="en-US" sz="2000" dirty="0">
              <a:latin typeface="Century Schoolbook" panose="02040604050505020304" pitchFamily="18" charset="0"/>
            </a:endParaRPr>
          </a:p>
          <a:p>
            <a:pPr marL="285750" indent="-285750">
              <a:buFont typeface="Arial" panose="020B0604020202020204" pitchFamily="34" charset="0"/>
              <a:buChar char="•"/>
            </a:pPr>
            <a:r>
              <a:rPr lang="en-US" sz="2000" dirty="0">
                <a:latin typeface="Century Schoolbook" panose="02040604050505020304" pitchFamily="18" charset="0"/>
              </a:rPr>
              <a:t>creates a highly visible sign of good stewardship, especially along recreational streams.</a:t>
            </a:r>
            <a:br>
              <a:rPr lang="en-US" sz="2000" dirty="0">
                <a:latin typeface="Century Schoolbook" panose="02040604050505020304" pitchFamily="18" charset="0"/>
              </a:rPr>
            </a:br>
            <a:endParaRPr lang="en-US" sz="2000" dirty="0">
              <a:latin typeface="Century Schoolbook" panose="02040604050505020304" pitchFamily="18" charset="0"/>
            </a:endParaRPr>
          </a:p>
          <a:p>
            <a:pPr marL="285750" indent="-285750">
              <a:buFont typeface="Arial" panose="020B0604020202020204" pitchFamily="34" charset="0"/>
              <a:buChar char="•"/>
            </a:pPr>
            <a:r>
              <a:rPr lang="en-US" sz="2000" dirty="0">
                <a:latin typeface="Century Schoolbook" panose="02040604050505020304" pitchFamily="18" charset="0"/>
              </a:rPr>
              <a:t>straightens irregular fields, keeps farm machinery away from steep banks, and avoids the need to plant end-rows </a:t>
            </a:r>
          </a:p>
        </p:txBody>
      </p:sp>
      <p:pic>
        <p:nvPicPr>
          <p:cNvPr id="5" name="Picture 2" descr="What Is Riparian Buffer Zone">
            <a:extLst>
              <a:ext uri="{FF2B5EF4-FFF2-40B4-BE49-F238E27FC236}">
                <a16:creationId xmlns:a16="http://schemas.microsoft.com/office/drawing/2014/main" id="{53E1252F-904C-A789-5B56-6343EC2007EF}"/>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7975600" y="914400"/>
            <a:ext cx="5842000" cy="6400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76304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4">
            <a:extLst>
              <a:ext uri="{FF2B5EF4-FFF2-40B4-BE49-F238E27FC236}">
                <a16:creationId xmlns:a16="http://schemas.microsoft.com/office/drawing/2014/main" id="{F3E6EA8E-2112-FB8A-6BCE-92EDD1B083B3}"/>
              </a:ext>
            </a:extLst>
          </p:cNvPr>
          <p:cNvSpPr txBox="1"/>
          <p:nvPr/>
        </p:nvSpPr>
        <p:spPr>
          <a:xfrm>
            <a:off x="279400" y="1045863"/>
            <a:ext cx="6400800" cy="506976"/>
          </a:xfrm>
          <a:prstGeom prst="rect">
            <a:avLst/>
          </a:prstGeom>
        </p:spPr>
        <p:txBody>
          <a:bodyPr vert="horz" wrap="square" lIns="0" tIns="14393" rIns="0" bIns="0" rtlCol="0">
            <a:spAutoFit/>
          </a:bodyPr>
          <a:lstStyle/>
          <a:p>
            <a:pPr marL="14393">
              <a:spcBef>
                <a:spcPts val="113"/>
              </a:spcBef>
            </a:pPr>
            <a:r>
              <a:rPr lang="en-US" sz="3200" b="1" spc="-6" dirty="0">
                <a:solidFill>
                  <a:schemeClr val="accent2">
                    <a:lumMod val="50000"/>
                  </a:schemeClr>
                </a:solidFill>
                <a:latin typeface="Century Schoolbook" panose="02040604050505020304" pitchFamily="18" charset="0"/>
                <a:cs typeface="Arial"/>
              </a:rPr>
              <a:t>CREP CP22, Riparian Buffers</a:t>
            </a:r>
            <a:endParaRPr sz="3200" dirty="0">
              <a:solidFill>
                <a:schemeClr val="accent2">
                  <a:lumMod val="50000"/>
                </a:schemeClr>
              </a:solidFill>
              <a:latin typeface="Century Schoolbook" panose="02040604050505020304" pitchFamily="18" charset="0"/>
              <a:cs typeface="Arial"/>
            </a:endParaRPr>
          </a:p>
        </p:txBody>
      </p:sp>
      <p:sp>
        <p:nvSpPr>
          <p:cNvPr id="3" name="object 5">
            <a:extLst>
              <a:ext uri="{FF2B5EF4-FFF2-40B4-BE49-F238E27FC236}">
                <a16:creationId xmlns:a16="http://schemas.microsoft.com/office/drawing/2014/main" id="{8FD5DC72-1D8A-0A0A-E180-A9CE830EF5AB}"/>
              </a:ext>
            </a:extLst>
          </p:cNvPr>
          <p:cNvSpPr txBox="1"/>
          <p:nvPr/>
        </p:nvSpPr>
        <p:spPr>
          <a:xfrm>
            <a:off x="355600" y="1710384"/>
            <a:ext cx="6740324" cy="444695"/>
          </a:xfrm>
          <a:prstGeom prst="rect">
            <a:avLst/>
          </a:prstGeom>
        </p:spPr>
        <p:txBody>
          <a:bodyPr vert="horz" wrap="square" lIns="0" tIns="13674" rIns="0" bIns="0" rtlCol="0">
            <a:spAutoFit/>
          </a:bodyPr>
          <a:lstStyle/>
          <a:p>
            <a:r>
              <a:rPr lang="en-US" sz="2800" b="1" dirty="0">
                <a:latin typeface="Century Schoolbook" panose="02040604050505020304" pitchFamily="18" charset="0"/>
              </a:rPr>
              <a:t>Why establish Riparian Buffers? </a:t>
            </a:r>
            <a:endParaRPr lang="en-US" sz="2800" dirty="0">
              <a:latin typeface="Century Schoolbook" panose="02040604050505020304" pitchFamily="18" charset="0"/>
            </a:endParaRPr>
          </a:p>
        </p:txBody>
      </p:sp>
      <p:sp>
        <p:nvSpPr>
          <p:cNvPr id="4" name="Rectangle 3">
            <a:extLst>
              <a:ext uri="{FF2B5EF4-FFF2-40B4-BE49-F238E27FC236}">
                <a16:creationId xmlns:a16="http://schemas.microsoft.com/office/drawing/2014/main" id="{2238C923-2CA3-A8F9-BB90-56AB64523C79}"/>
              </a:ext>
            </a:extLst>
          </p:cNvPr>
          <p:cNvSpPr/>
          <p:nvPr/>
        </p:nvSpPr>
        <p:spPr>
          <a:xfrm>
            <a:off x="508000" y="2285082"/>
            <a:ext cx="11118396" cy="2154436"/>
          </a:xfrm>
          <a:prstGeom prst="rect">
            <a:avLst/>
          </a:prstGeom>
        </p:spPr>
        <p:txBody>
          <a:bodyPr wrap="square">
            <a:spAutoFit/>
          </a:bodyPr>
          <a:lstStyle/>
          <a:p>
            <a:r>
              <a:rPr lang="en-US" sz="2400" b="1" dirty="0">
                <a:solidFill>
                  <a:srgbClr val="000000"/>
                </a:solidFill>
                <a:latin typeface="Century Schoolbook" panose="02040604050505020304" pitchFamily="18" charset="0"/>
              </a:rPr>
              <a:t>Practical benefits , continued </a:t>
            </a:r>
            <a:endParaRPr lang="en-US" sz="2400" dirty="0">
              <a:solidFill>
                <a:srgbClr val="000000"/>
              </a:solidFill>
              <a:latin typeface="Century Schoolbook" panose="02040604050505020304" pitchFamily="18" charset="0"/>
            </a:endParaRPr>
          </a:p>
          <a:p>
            <a:endParaRPr lang="en-US" sz="1400" dirty="0">
              <a:latin typeface="Century Schoolbook" panose="02040604050505020304" pitchFamily="18" charset="0"/>
            </a:endParaRPr>
          </a:p>
          <a:p>
            <a:pPr marL="285750" indent="-285750">
              <a:buFont typeface="Arial" panose="020B0604020202020204" pitchFamily="34" charset="0"/>
              <a:buChar char="•"/>
            </a:pPr>
            <a:r>
              <a:rPr lang="en-US" sz="2400" dirty="0">
                <a:latin typeface="Century Schoolbook" panose="02040604050505020304" pitchFamily="18" charset="0"/>
              </a:rPr>
              <a:t>provides a barrier against nearby dust, odor, noise or light pollution.</a:t>
            </a:r>
          </a:p>
          <a:p>
            <a:pPr marL="285750" indent="-285750">
              <a:buFont typeface="Arial" panose="020B0604020202020204" pitchFamily="34" charset="0"/>
              <a:buChar char="•"/>
            </a:pPr>
            <a:r>
              <a:rPr lang="en-US" sz="2400" dirty="0">
                <a:latin typeface="Century Schoolbook" panose="02040604050505020304" pitchFamily="18" charset="0"/>
              </a:rPr>
              <a:t>adds scenic beauty and may increase property values.</a:t>
            </a:r>
          </a:p>
          <a:p>
            <a:pPr marL="285750" indent="-285750">
              <a:buFont typeface="Arial" panose="020B0604020202020204" pitchFamily="34" charset="0"/>
              <a:buChar char="•"/>
            </a:pPr>
            <a:r>
              <a:rPr lang="en-US" sz="2400" dirty="0">
                <a:latin typeface="Century Schoolbook" panose="02040604050505020304" pitchFamily="18" charset="0"/>
              </a:rPr>
              <a:t>provides habitat for important pollinator species.</a:t>
            </a:r>
            <a:br>
              <a:rPr lang="en-US" sz="2400" dirty="0">
                <a:latin typeface="Century Schoolbook" panose="02040604050505020304" pitchFamily="18" charset="0"/>
              </a:rPr>
            </a:br>
            <a:endParaRPr lang="en-US" sz="2400" dirty="0">
              <a:latin typeface="Century Schoolbook" panose="02040604050505020304" pitchFamily="18" charset="0"/>
            </a:endParaRPr>
          </a:p>
        </p:txBody>
      </p:sp>
      <p:pic>
        <p:nvPicPr>
          <p:cNvPr id="5" name="Picture 4" descr="Diagram&#10;&#10;Description automatically generated">
            <a:extLst>
              <a:ext uri="{FF2B5EF4-FFF2-40B4-BE49-F238E27FC236}">
                <a16:creationId xmlns:a16="http://schemas.microsoft.com/office/drawing/2014/main" id="{85537EB0-C979-D0B4-ED08-CCC5BD60AE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14800"/>
            <a:ext cx="13766800" cy="3200400"/>
          </a:xfrm>
          <a:prstGeom prst="rect">
            <a:avLst/>
          </a:prstGeom>
        </p:spPr>
      </p:pic>
    </p:spTree>
    <p:extLst>
      <p:ext uri="{BB962C8B-B14F-4D97-AF65-F5344CB8AC3E}">
        <p14:creationId xmlns:p14="http://schemas.microsoft.com/office/powerpoint/2010/main" val="31638993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5">
            <a:extLst>
              <a:ext uri="{FF2B5EF4-FFF2-40B4-BE49-F238E27FC236}">
                <a16:creationId xmlns:a16="http://schemas.microsoft.com/office/drawing/2014/main" id="{F83D1802-8A66-FBBD-0EDC-35AB7D2C4DB6}"/>
              </a:ext>
            </a:extLst>
          </p:cNvPr>
          <p:cNvSpPr txBox="1"/>
          <p:nvPr/>
        </p:nvSpPr>
        <p:spPr>
          <a:xfrm>
            <a:off x="306330" y="1867906"/>
            <a:ext cx="6477000" cy="4927973"/>
          </a:xfrm>
          <a:prstGeom prst="rect">
            <a:avLst/>
          </a:prstGeom>
        </p:spPr>
        <p:txBody>
          <a:bodyPr vert="horz" wrap="square" lIns="0" tIns="13674" rIns="0" bIns="0" rtlCol="0">
            <a:spAutoFit/>
          </a:bodyPr>
          <a:lstStyle/>
          <a:p>
            <a:pPr marL="15113">
              <a:spcBef>
                <a:spcPts val="108"/>
              </a:spcBef>
            </a:pPr>
            <a:r>
              <a:rPr lang="en-US" sz="2800" b="1" dirty="0">
                <a:latin typeface="Century Schoolbook" panose="02040604050505020304" pitchFamily="18" charset="0"/>
              </a:rPr>
              <a:t>Practice Requirements: </a:t>
            </a:r>
          </a:p>
          <a:p>
            <a:pPr marL="15113">
              <a:spcBef>
                <a:spcPts val="108"/>
              </a:spcBef>
            </a:pPr>
            <a:endParaRPr lang="en-US" sz="2400" dirty="0">
              <a:latin typeface="Century Schoolbook" panose="02040604050505020304" pitchFamily="18" charset="0"/>
            </a:endParaRPr>
          </a:p>
          <a:p>
            <a:pPr marL="15113">
              <a:spcBef>
                <a:spcPts val="108"/>
              </a:spcBef>
            </a:pPr>
            <a:r>
              <a:rPr lang="en-US" sz="2400" dirty="0">
                <a:latin typeface="Century Schoolbook" panose="02040604050505020304" pitchFamily="18" charset="0"/>
              </a:rPr>
              <a:t>Under CREP, the minimum average width not less than 50 feet, and the </a:t>
            </a:r>
            <a:r>
              <a:rPr lang="en-US" sz="2400" b="1" dirty="0">
                <a:latin typeface="Century Schoolbook" panose="02040604050505020304" pitchFamily="18" charset="0"/>
              </a:rPr>
              <a:t>average</a:t>
            </a:r>
            <a:r>
              <a:rPr lang="en-US" sz="2400" dirty="0">
                <a:latin typeface="Century Schoolbook" panose="02040604050505020304" pitchFamily="18" charset="0"/>
              </a:rPr>
              <a:t> maximum width not to exceed 180 feet. The minimum acceptable width of a riparian buffer is 35 feet.</a:t>
            </a:r>
          </a:p>
          <a:p>
            <a:pPr marL="15113">
              <a:spcBef>
                <a:spcPts val="108"/>
              </a:spcBef>
            </a:pPr>
            <a:endParaRPr lang="en-US" sz="2400" dirty="0">
              <a:latin typeface="Century Schoolbook" panose="02040604050505020304" pitchFamily="18" charset="0"/>
            </a:endParaRPr>
          </a:p>
          <a:p>
            <a:pPr marL="15113">
              <a:spcBef>
                <a:spcPts val="108"/>
              </a:spcBef>
            </a:pPr>
            <a:r>
              <a:rPr lang="en-US" sz="2400" dirty="0">
                <a:latin typeface="Century Schoolbook" panose="02040604050505020304" pitchFamily="18" charset="0"/>
              </a:rPr>
              <a:t>Depending on site characteristics, landowner goals, applicable regulations and voluntary conservation program requirements. Wider riparian buffers provide greater water quality and wildlife habitat benefits. </a:t>
            </a:r>
            <a:endParaRPr sz="2400" dirty="0">
              <a:latin typeface="Century Schoolbook" panose="02040604050505020304" pitchFamily="18" charset="0"/>
              <a:cs typeface="Arial"/>
            </a:endParaRPr>
          </a:p>
        </p:txBody>
      </p:sp>
      <p:sp>
        <p:nvSpPr>
          <p:cNvPr id="3" name="object 4">
            <a:extLst>
              <a:ext uri="{FF2B5EF4-FFF2-40B4-BE49-F238E27FC236}">
                <a16:creationId xmlns:a16="http://schemas.microsoft.com/office/drawing/2014/main" id="{1439174F-07FA-13A0-E712-E817DB039AFC}"/>
              </a:ext>
            </a:extLst>
          </p:cNvPr>
          <p:cNvSpPr txBox="1"/>
          <p:nvPr/>
        </p:nvSpPr>
        <p:spPr>
          <a:xfrm>
            <a:off x="279400" y="1045863"/>
            <a:ext cx="6477000" cy="506976"/>
          </a:xfrm>
          <a:prstGeom prst="rect">
            <a:avLst/>
          </a:prstGeom>
        </p:spPr>
        <p:txBody>
          <a:bodyPr vert="horz" wrap="square" lIns="0" tIns="14393" rIns="0" bIns="0" rtlCol="0">
            <a:spAutoFit/>
          </a:bodyPr>
          <a:lstStyle/>
          <a:p>
            <a:pPr marL="14393">
              <a:spcBef>
                <a:spcPts val="113"/>
              </a:spcBef>
            </a:pPr>
            <a:r>
              <a:rPr lang="en-US" sz="3200" b="1" spc="-6" dirty="0">
                <a:solidFill>
                  <a:schemeClr val="accent2">
                    <a:lumMod val="50000"/>
                  </a:schemeClr>
                </a:solidFill>
                <a:latin typeface="Century Schoolbook" panose="02040604050505020304" pitchFamily="18" charset="0"/>
                <a:cs typeface="Arial"/>
              </a:rPr>
              <a:t>CREP CP22, Riparian Buffers</a:t>
            </a:r>
            <a:endParaRPr sz="3200" dirty="0">
              <a:solidFill>
                <a:schemeClr val="accent2">
                  <a:lumMod val="50000"/>
                </a:schemeClr>
              </a:solidFill>
              <a:latin typeface="Century Schoolbook" panose="02040604050505020304" pitchFamily="18" charset="0"/>
              <a:cs typeface="Arial"/>
            </a:endParaRPr>
          </a:p>
        </p:txBody>
      </p:sp>
      <p:pic>
        <p:nvPicPr>
          <p:cNvPr id="4" name="Picture 3" descr="A picture containing text&#10;&#10;Description automatically generated">
            <a:extLst>
              <a:ext uri="{FF2B5EF4-FFF2-40B4-BE49-F238E27FC236}">
                <a16:creationId xmlns:a16="http://schemas.microsoft.com/office/drawing/2014/main" id="{8615E269-15FC-2759-1FE5-1DF1D90BFE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23200" y="914400"/>
            <a:ext cx="5991952" cy="6391275"/>
          </a:xfrm>
          <a:prstGeom prst="rect">
            <a:avLst/>
          </a:prstGeom>
        </p:spPr>
      </p:pic>
    </p:spTree>
    <p:extLst>
      <p:ext uri="{BB962C8B-B14F-4D97-AF65-F5344CB8AC3E}">
        <p14:creationId xmlns:p14="http://schemas.microsoft.com/office/powerpoint/2010/main" val="39113909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5">
            <a:extLst>
              <a:ext uri="{FF2B5EF4-FFF2-40B4-BE49-F238E27FC236}">
                <a16:creationId xmlns:a16="http://schemas.microsoft.com/office/drawing/2014/main" id="{6AB38BE8-EECC-3074-4BAA-ACE9C6DA507C}"/>
              </a:ext>
            </a:extLst>
          </p:cNvPr>
          <p:cNvSpPr txBox="1"/>
          <p:nvPr/>
        </p:nvSpPr>
        <p:spPr>
          <a:xfrm>
            <a:off x="508000" y="2057400"/>
            <a:ext cx="6159501" cy="4076458"/>
          </a:xfrm>
          <a:prstGeom prst="rect">
            <a:avLst/>
          </a:prstGeom>
        </p:spPr>
        <p:txBody>
          <a:bodyPr vert="horz" wrap="square" lIns="0" tIns="13674" rIns="0" bIns="0" rtlCol="0">
            <a:spAutoFit/>
          </a:bodyPr>
          <a:lstStyle/>
          <a:p>
            <a:r>
              <a:rPr lang="en-US" sz="2400" b="1" dirty="0">
                <a:latin typeface="Century Schoolbook" panose="02040604050505020304" pitchFamily="18" charset="0"/>
              </a:rPr>
              <a:t>Wetland Restorations </a:t>
            </a:r>
            <a:r>
              <a:rPr lang="en-US" sz="2400" dirty="0">
                <a:latin typeface="Century Schoolbook" panose="02040604050505020304" pitchFamily="18" charset="0"/>
              </a:rPr>
              <a:t>is the manipulation of a former or degraded wetland's physical, chemical, or biological characteristics to return its natural functions. Restoration practices include:</a:t>
            </a:r>
            <a:br>
              <a:rPr lang="en-US" sz="2400" dirty="0">
                <a:latin typeface="Century Schoolbook" panose="02040604050505020304" pitchFamily="18" charset="0"/>
              </a:rPr>
            </a:br>
            <a:endParaRPr lang="en-US" sz="2400" dirty="0">
              <a:latin typeface="Century Schoolbook" panose="02040604050505020304" pitchFamily="18" charset="0"/>
            </a:endParaRPr>
          </a:p>
          <a:p>
            <a:pPr marL="342900" indent="-342900">
              <a:buFont typeface="Arial" panose="020B0604020202020204" pitchFamily="34" charset="0"/>
              <a:buChar char="•"/>
            </a:pPr>
            <a:r>
              <a:rPr lang="en-US" sz="2400" b="1" dirty="0">
                <a:latin typeface="Century Schoolbook" panose="02040604050505020304" pitchFamily="18" charset="0"/>
              </a:rPr>
              <a:t>Re-establishment</a:t>
            </a:r>
            <a:r>
              <a:rPr lang="en-US" sz="2400" dirty="0">
                <a:latin typeface="Century Schoolbook" panose="02040604050505020304" pitchFamily="18" charset="0"/>
              </a:rPr>
              <a:t>, the rebuilding a former wetland; and</a:t>
            </a:r>
            <a:br>
              <a:rPr lang="en-US" sz="2400" dirty="0">
                <a:latin typeface="Century Schoolbook" panose="02040604050505020304" pitchFamily="18" charset="0"/>
              </a:rPr>
            </a:br>
            <a:endParaRPr lang="en-US" sz="2400" dirty="0">
              <a:latin typeface="Century Schoolbook" panose="02040604050505020304" pitchFamily="18" charset="0"/>
            </a:endParaRPr>
          </a:p>
          <a:p>
            <a:pPr marL="342900" indent="-342900">
              <a:buFont typeface="Arial" panose="020B0604020202020204" pitchFamily="34" charset="0"/>
              <a:buChar char="•"/>
            </a:pPr>
            <a:r>
              <a:rPr lang="en-US" sz="2400" b="1" dirty="0">
                <a:latin typeface="Century Schoolbook" panose="02040604050505020304" pitchFamily="18" charset="0"/>
              </a:rPr>
              <a:t>Rehabilitation</a:t>
            </a:r>
            <a:r>
              <a:rPr lang="en-US" sz="2400" dirty="0">
                <a:latin typeface="Century Schoolbook" panose="02040604050505020304" pitchFamily="18" charset="0"/>
              </a:rPr>
              <a:t>, repairing the functions of a degraded wetland </a:t>
            </a:r>
          </a:p>
        </p:txBody>
      </p:sp>
      <p:sp>
        <p:nvSpPr>
          <p:cNvPr id="3" name="object 4">
            <a:extLst>
              <a:ext uri="{FF2B5EF4-FFF2-40B4-BE49-F238E27FC236}">
                <a16:creationId xmlns:a16="http://schemas.microsoft.com/office/drawing/2014/main" id="{7009460F-AE8C-1F2D-B452-3E1DB0AC8010}"/>
              </a:ext>
            </a:extLst>
          </p:cNvPr>
          <p:cNvSpPr txBox="1"/>
          <p:nvPr/>
        </p:nvSpPr>
        <p:spPr>
          <a:xfrm>
            <a:off x="279400" y="1045863"/>
            <a:ext cx="12039600" cy="506976"/>
          </a:xfrm>
          <a:prstGeom prst="rect">
            <a:avLst/>
          </a:prstGeom>
        </p:spPr>
        <p:txBody>
          <a:bodyPr vert="horz" wrap="square" lIns="0" tIns="14393" rIns="0" bIns="0" rtlCol="0">
            <a:spAutoFit/>
          </a:bodyPr>
          <a:lstStyle/>
          <a:p>
            <a:pPr marL="14393">
              <a:spcBef>
                <a:spcPts val="113"/>
              </a:spcBef>
            </a:pPr>
            <a:r>
              <a:rPr lang="en-US" sz="3200" b="1" spc="-6" dirty="0">
                <a:solidFill>
                  <a:schemeClr val="accent2">
                    <a:lumMod val="50000"/>
                  </a:schemeClr>
                </a:solidFill>
                <a:latin typeface="Century Schoolbook" panose="02040604050505020304" pitchFamily="18" charset="0"/>
                <a:cs typeface="Arial"/>
              </a:rPr>
              <a:t>CREP CP23 and CP23A, Wetland Restorations </a:t>
            </a:r>
            <a:endParaRPr sz="3200" dirty="0">
              <a:solidFill>
                <a:schemeClr val="accent2">
                  <a:lumMod val="50000"/>
                </a:schemeClr>
              </a:solidFill>
              <a:latin typeface="Century Schoolbook" panose="02040604050505020304" pitchFamily="18" charset="0"/>
              <a:cs typeface="Arial"/>
            </a:endParaRPr>
          </a:p>
        </p:txBody>
      </p:sp>
      <p:pic>
        <p:nvPicPr>
          <p:cNvPr id="4" name="Picture 3" descr="A picture containing text, grass, outdoor, nature&#10;&#10;Description automatically generated">
            <a:extLst>
              <a:ext uri="{FF2B5EF4-FFF2-40B4-BE49-F238E27FC236}">
                <a16:creationId xmlns:a16="http://schemas.microsoft.com/office/drawing/2014/main" id="{C796159B-78B3-5588-1CA4-097D1249BF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7501" y="1638542"/>
            <a:ext cx="7118912" cy="5600458"/>
          </a:xfrm>
          <a:prstGeom prst="rect">
            <a:avLst/>
          </a:prstGeom>
        </p:spPr>
      </p:pic>
    </p:spTree>
    <p:extLst>
      <p:ext uri="{BB962C8B-B14F-4D97-AF65-F5344CB8AC3E}">
        <p14:creationId xmlns:p14="http://schemas.microsoft.com/office/powerpoint/2010/main" val="27174410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5">
            <a:extLst>
              <a:ext uri="{FF2B5EF4-FFF2-40B4-BE49-F238E27FC236}">
                <a16:creationId xmlns:a16="http://schemas.microsoft.com/office/drawing/2014/main" id="{36ECBF35-C70C-9536-DE49-682960B5B13A}"/>
              </a:ext>
            </a:extLst>
          </p:cNvPr>
          <p:cNvSpPr txBox="1"/>
          <p:nvPr/>
        </p:nvSpPr>
        <p:spPr>
          <a:xfrm>
            <a:off x="434372" y="2522195"/>
            <a:ext cx="12649200" cy="2599131"/>
          </a:xfrm>
          <a:prstGeom prst="rect">
            <a:avLst/>
          </a:prstGeom>
        </p:spPr>
        <p:txBody>
          <a:bodyPr vert="horz" wrap="square" lIns="0" tIns="13674" rIns="0" bIns="0" rtlCol="0">
            <a:spAutoFit/>
          </a:bodyPr>
          <a:lstStyle/>
          <a:p>
            <a:r>
              <a:rPr lang="en-US" sz="2400" dirty="0">
                <a:latin typeface="Century Schoolbook" panose="02040604050505020304" pitchFamily="18" charset="0"/>
              </a:rPr>
              <a:t>Wetlands can play a role in reducing the frequency and intensity of floods by acting as natural buffers, soaking up and storing a significant amount of floodwater. A wetland can typically store about three-acre feet - three acres covered in water three feet deep - or one million gallons of water. Coastal wetlands serve as storm surge protectors when storms come ashore. Barrier islands, shoals, marshes, forested wetlands and other features of the coastal landscape can provide a significant and potentially sustainable buffer from wind wave action and storm surges.</a:t>
            </a:r>
          </a:p>
        </p:txBody>
      </p:sp>
      <p:sp>
        <p:nvSpPr>
          <p:cNvPr id="3" name="object 4">
            <a:extLst>
              <a:ext uri="{FF2B5EF4-FFF2-40B4-BE49-F238E27FC236}">
                <a16:creationId xmlns:a16="http://schemas.microsoft.com/office/drawing/2014/main" id="{F2FB1E08-38E7-655D-8AEC-1E9F7B3807B8}"/>
              </a:ext>
            </a:extLst>
          </p:cNvPr>
          <p:cNvSpPr txBox="1"/>
          <p:nvPr/>
        </p:nvSpPr>
        <p:spPr>
          <a:xfrm>
            <a:off x="279400" y="1045863"/>
            <a:ext cx="12039600" cy="506976"/>
          </a:xfrm>
          <a:prstGeom prst="rect">
            <a:avLst/>
          </a:prstGeom>
        </p:spPr>
        <p:txBody>
          <a:bodyPr vert="horz" wrap="square" lIns="0" tIns="14393" rIns="0" bIns="0" rtlCol="0">
            <a:spAutoFit/>
          </a:bodyPr>
          <a:lstStyle/>
          <a:p>
            <a:pPr marL="14393">
              <a:spcBef>
                <a:spcPts val="113"/>
              </a:spcBef>
            </a:pPr>
            <a:r>
              <a:rPr lang="en-US" sz="3200" b="1" spc="-6" dirty="0">
                <a:solidFill>
                  <a:schemeClr val="accent2">
                    <a:lumMod val="50000"/>
                  </a:schemeClr>
                </a:solidFill>
                <a:latin typeface="Century Schoolbook" panose="02040604050505020304" pitchFamily="18" charset="0"/>
                <a:cs typeface="Arial"/>
              </a:rPr>
              <a:t>CREP CP23 and CP23A, Wetland Restorations </a:t>
            </a:r>
            <a:endParaRPr sz="3200" dirty="0">
              <a:solidFill>
                <a:schemeClr val="accent2">
                  <a:lumMod val="50000"/>
                </a:schemeClr>
              </a:solidFill>
              <a:latin typeface="Century Schoolbook" panose="02040604050505020304" pitchFamily="18" charset="0"/>
              <a:cs typeface="Arial"/>
            </a:endParaRPr>
          </a:p>
        </p:txBody>
      </p:sp>
      <p:sp>
        <p:nvSpPr>
          <p:cNvPr id="4" name="object 5">
            <a:extLst>
              <a:ext uri="{FF2B5EF4-FFF2-40B4-BE49-F238E27FC236}">
                <a16:creationId xmlns:a16="http://schemas.microsoft.com/office/drawing/2014/main" id="{E01BF306-1674-FC75-C742-9F0C58E6A275}"/>
              </a:ext>
            </a:extLst>
          </p:cNvPr>
          <p:cNvSpPr txBox="1"/>
          <p:nvPr/>
        </p:nvSpPr>
        <p:spPr>
          <a:xfrm>
            <a:off x="431800" y="1864826"/>
            <a:ext cx="6740324" cy="444695"/>
          </a:xfrm>
          <a:prstGeom prst="rect">
            <a:avLst/>
          </a:prstGeom>
        </p:spPr>
        <p:txBody>
          <a:bodyPr vert="horz" wrap="square" lIns="0" tIns="13674" rIns="0" bIns="0" rtlCol="0">
            <a:spAutoFit/>
          </a:bodyPr>
          <a:lstStyle/>
          <a:p>
            <a:r>
              <a:rPr lang="en-US" sz="2800" b="1" dirty="0">
                <a:latin typeface="Century Schoolbook" panose="02040604050505020304" pitchFamily="18" charset="0"/>
              </a:rPr>
              <a:t>Why establish/restore wetlands? </a:t>
            </a:r>
            <a:endParaRPr lang="en-US" sz="2800" dirty="0">
              <a:latin typeface="Century Schoolbook" panose="02040604050505020304" pitchFamily="18" charset="0"/>
            </a:endParaRPr>
          </a:p>
        </p:txBody>
      </p:sp>
      <p:pic>
        <p:nvPicPr>
          <p:cNvPr id="5" name="Picture 4">
            <a:extLst>
              <a:ext uri="{FF2B5EF4-FFF2-40B4-BE49-F238E27FC236}">
                <a16:creationId xmlns:a16="http://schemas.microsoft.com/office/drawing/2014/main" id="{39863FAD-CEB1-3347-A823-05564A14EA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34000"/>
            <a:ext cx="13817599" cy="1981200"/>
          </a:xfrm>
          <a:prstGeom prst="rect">
            <a:avLst/>
          </a:prstGeom>
        </p:spPr>
      </p:pic>
    </p:spTree>
    <p:extLst>
      <p:ext uri="{BB962C8B-B14F-4D97-AF65-F5344CB8AC3E}">
        <p14:creationId xmlns:p14="http://schemas.microsoft.com/office/powerpoint/2010/main" val="25629450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4">
            <a:extLst>
              <a:ext uri="{FF2B5EF4-FFF2-40B4-BE49-F238E27FC236}">
                <a16:creationId xmlns:a16="http://schemas.microsoft.com/office/drawing/2014/main" id="{1ADBB28B-358B-8412-058A-9A37DC13BC95}"/>
              </a:ext>
            </a:extLst>
          </p:cNvPr>
          <p:cNvSpPr txBox="1"/>
          <p:nvPr/>
        </p:nvSpPr>
        <p:spPr>
          <a:xfrm>
            <a:off x="279400" y="1045863"/>
            <a:ext cx="12039600" cy="506976"/>
          </a:xfrm>
          <a:prstGeom prst="rect">
            <a:avLst/>
          </a:prstGeom>
        </p:spPr>
        <p:txBody>
          <a:bodyPr vert="horz" wrap="square" lIns="0" tIns="14393" rIns="0" bIns="0" rtlCol="0">
            <a:spAutoFit/>
          </a:bodyPr>
          <a:lstStyle/>
          <a:p>
            <a:pPr marL="14393">
              <a:spcBef>
                <a:spcPts val="113"/>
              </a:spcBef>
            </a:pPr>
            <a:r>
              <a:rPr lang="en-US" sz="3200" b="1" spc="-6" dirty="0">
                <a:solidFill>
                  <a:schemeClr val="accent2">
                    <a:lumMod val="50000"/>
                  </a:schemeClr>
                </a:solidFill>
                <a:latin typeface="Century Schoolbook" panose="02040604050505020304" pitchFamily="18" charset="0"/>
                <a:cs typeface="Arial"/>
              </a:rPr>
              <a:t>CREP CP23 and CP23A, Wetland Restorations </a:t>
            </a:r>
            <a:endParaRPr sz="3200" dirty="0">
              <a:solidFill>
                <a:schemeClr val="accent2">
                  <a:lumMod val="50000"/>
                </a:schemeClr>
              </a:solidFill>
              <a:latin typeface="Century Schoolbook" panose="02040604050505020304" pitchFamily="18" charset="0"/>
              <a:cs typeface="Arial"/>
            </a:endParaRPr>
          </a:p>
        </p:txBody>
      </p:sp>
      <p:sp>
        <p:nvSpPr>
          <p:cNvPr id="3" name="object 5">
            <a:extLst>
              <a:ext uri="{FF2B5EF4-FFF2-40B4-BE49-F238E27FC236}">
                <a16:creationId xmlns:a16="http://schemas.microsoft.com/office/drawing/2014/main" id="{82EAFE8B-10B8-829E-FF15-068867718327}"/>
              </a:ext>
            </a:extLst>
          </p:cNvPr>
          <p:cNvSpPr txBox="1"/>
          <p:nvPr/>
        </p:nvSpPr>
        <p:spPr>
          <a:xfrm>
            <a:off x="355600" y="1742259"/>
            <a:ext cx="6740324" cy="444695"/>
          </a:xfrm>
          <a:prstGeom prst="rect">
            <a:avLst/>
          </a:prstGeom>
        </p:spPr>
        <p:txBody>
          <a:bodyPr vert="horz" wrap="square" lIns="0" tIns="13674" rIns="0" bIns="0" rtlCol="0">
            <a:spAutoFit/>
          </a:bodyPr>
          <a:lstStyle/>
          <a:p>
            <a:r>
              <a:rPr lang="en-US" sz="2800" b="1" dirty="0">
                <a:latin typeface="Century Schoolbook" panose="02040604050505020304" pitchFamily="18" charset="0"/>
              </a:rPr>
              <a:t>Why establish/restore wetlands? </a:t>
            </a:r>
            <a:endParaRPr lang="en-US" sz="2800" dirty="0">
              <a:latin typeface="Century Schoolbook" panose="02040604050505020304" pitchFamily="18" charset="0"/>
            </a:endParaRPr>
          </a:p>
        </p:txBody>
      </p:sp>
      <p:sp>
        <p:nvSpPr>
          <p:cNvPr id="4" name="object 5">
            <a:extLst>
              <a:ext uri="{FF2B5EF4-FFF2-40B4-BE49-F238E27FC236}">
                <a16:creationId xmlns:a16="http://schemas.microsoft.com/office/drawing/2014/main" id="{74EF9553-FA84-04D8-9669-836C95D950E2}"/>
              </a:ext>
            </a:extLst>
          </p:cNvPr>
          <p:cNvSpPr txBox="1"/>
          <p:nvPr/>
        </p:nvSpPr>
        <p:spPr>
          <a:xfrm>
            <a:off x="465237" y="2376374"/>
            <a:ext cx="7599101" cy="6354005"/>
          </a:xfrm>
          <a:prstGeom prst="rect">
            <a:avLst/>
          </a:prstGeom>
        </p:spPr>
        <p:txBody>
          <a:bodyPr vert="horz" wrap="square" lIns="0" tIns="13674" rIns="0" bIns="0" rtlCol="0">
            <a:spAutoFit/>
          </a:bodyPr>
          <a:lstStyle/>
          <a:p>
            <a:r>
              <a:rPr lang="en-US" sz="2800" b="1" dirty="0">
                <a:latin typeface="Century Schoolbook" panose="02040604050505020304" pitchFamily="18" charset="0"/>
              </a:rPr>
              <a:t>Environmental benefits</a:t>
            </a:r>
          </a:p>
          <a:p>
            <a:pPr marL="342900" indent="-342900" fontAlgn="base">
              <a:buFont typeface="Arial" panose="020B0604020202020204" pitchFamily="34" charset="0"/>
              <a:buChar char="•"/>
            </a:pPr>
            <a:endParaRPr lang="en-US" sz="900" dirty="0">
              <a:latin typeface="Century Schoolbook" panose="02040604050505020304" pitchFamily="18" charset="0"/>
            </a:endParaRPr>
          </a:p>
          <a:p>
            <a:pPr marL="342900" indent="-342900" fontAlgn="base">
              <a:buFont typeface="Arial" panose="020B0604020202020204" pitchFamily="34" charset="0"/>
              <a:buChar char="•"/>
            </a:pPr>
            <a:r>
              <a:rPr lang="en-US" sz="2000" dirty="0">
                <a:latin typeface="Century Schoolbook" panose="02040604050505020304" pitchFamily="18" charset="0"/>
              </a:rPr>
              <a:t>Sixty-four percent of the world's wetlands have disappeared since 1900. </a:t>
            </a:r>
            <a:br>
              <a:rPr lang="en-US" sz="2000" dirty="0">
                <a:latin typeface="Century Schoolbook" panose="02040604050505020304" pitchFamily="18" charset="0"/>
              </a:rPr>
            </a:br>
            <a:endParaRPr lang="en-US" sz="2000" dirty="0">
              <a:latin typeface="Century Schoolbook" panose="02040604050505020304" pitchFamily="18" charset="0"/>
            </a:endParaRPr>
          </a:p>
          <a:p>
            <a:pPr marL="342900" indent="-342900" fontAlgn="base">
              <a:buFont typeface="Arial" panose="020B0604020202020204" pitchFamily="34" charset="0"/>
              <a:buChar char="•"/>
            </a:pPr>
            <a:r>
              <a:rPr lang="en-US" sz="2000" dirty="0">
                <a:latin typeface="Century Schoolbook" panose="02040604050505020304" pitchFamily="18" charset="0"/>
              </a:rPr>
              <a:t>Only 3 percent of the world's water is fresh (and most of that is frozen). On average, each person uses five to 13 gallons of water per day for drinking, cooking, and cleaning. Wetlands help provide the clean, reliable supplies of freshwater people need for daily life. </a:t>
            </a:r>
            <a:br>
              <a:rPr lang="en-US" sz="2000" dirty="0">
                <a:latin typeface="Century Schoolbook" panose="02040604050505020304" pitchFamily="18" charset="0"/>
              </a:rPr>
            </a:br>
            <a:endParaRPr lang="en-US" sz="2000" dirty="0">
              <a:latin typeface="Century Schoolbook" panose="02040604050505020304" pitchFamily="18" charset="0"/>
            </a:endParaRPr>
          </a:p>
          <a:p>
            <a:pPr marL="342900" indent="-342900">
              <a:buFont typeface="Arial" panose="020B0604020202020204" pitchFamily="34" charset="0"/>
              <a:buChar char="•"/>
            </a:pPr>
            <a:r>
              <a:rPr lang="en-US" sz="2000" dirty="0">
                <a:latin typeface="Century Schoolbook" panose="02040604050505020304" pitchFamily="18" charset="0"/>
              </a:rPr>
              <a:t> Wildlife Nursery. Because of its unique location between water and land, salt and freshwater, wetlands shelter more than one-third of the country’s threatened and endangered species. Without wetlands, a huge number of songbirds, waterfowl, shellfish, mammals just wouldn’t exist.</a:t>
            </a:r>
          </a:p>
          <a:p>
            <a:endParaRPr lang="en-US" b="1" dirty="0">
              <a:latin typeface="Century Schoolbook" panose="02040604050505020304" pitchFamily="18" charset="0"/>
            </a:endParaRPr>
          </a:p>
          <a:p>
            <a:pPr marL="342900" indent="-342900" fontAlgn="base">
              <a:buFont typeface="Arial" panose="020B0604020202020204" pitchFamily="34" charset="0"/>
              <a:buChar char="•"/>
            </a:pPr>
            <a:endParaRPr lang="en-US" sz="2400" dirty="0">
              <a:latin typeface="Century Schoolbook" panose="02040604050505020304" pitchFamily="18" charset="0"/>
            </a:endParaRPr>
          </a:p>
          <a:p>
            <a:endParaRPr lang="en-US" sz="2800" dirty="0">
              <a:latin typeface="Century Schoolbook" panose="02040604050505020304" pitchFamily="18" charset="0"/>
            </a:endParaRPr>
          </a:p>
          <a:p>
            <a:pPr marL="342900" indent="-342900">
              <a:buFont typeface="Arial" panose="020B0604020202020204" pitchFamily="34" charset="0"/>
              <a:buChar char="•"/>
            </a:pPr>
            <a:endParaRPr lang="en-US" sz="1400" dirty="0">
              <a:latin typeface="Century Schoolbook" panose="02040604050505020304" pitchFamily="18" charset="0"/>
            </a:endParaRPr>
          </a:p>
        </p:txBody>
      </p:sp>
      <p:pic>
        <p:nvPicPr>
          <p:cNvPr id="5" name="Picture 2">
            <a:extLst>
              <a:ext uri="{FF2B5EF4-FFF2-40B4-BE49-F238E27FC236}">
                <a16:creationId xmlns:a16="http://schemas.microsoft.com/office/drawing/2014/main" id="{89237780-36F4-3566-D274-9ED57ED79E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28000" y="1742259"/>
            <a:ext cx="5689600" cy="51508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15870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4">
            <a:extLst>
              <a:ext uri="{FF2B5EF4-FFF2-40B4-BE49-F238E27FC236}">
                <a16:creationId xmlns:a16="http://schemas.microsoft.com/office/drawing/2014/main" id="{EDCDFC58-DE4C-C303-1D9B-CA9283898DA7}"/>
              </a:ext>
            </a:extLst>
          </p:cNvPr>
          <p:cNvSpPr txBox="1"/>
          <p:nvPr/>
        </p:nvSpPr>
        <p:spPr>
          <a:xfrm>
            <a:off x="279400" y="1045863"/>
            <a:ext cx="12039600" cy="506976"/>
          </a:xfrm>
          <a:prstGeom prst="rect">
            <a:avLst/>
          </a:prstGeom>
        </p:spPr>
        <p:txBody>
          <a:bodyPr vert="horz" wrap="square" lIns="0" tIns="14393" rIns="0" bIns="0" rtlCol="0">
            <a:spAutoFit/>
          </a:bodyPr>
          <a:lstStyle/>
          <a:p>
            <a:pPr marL="14393">
              <a:spcBef>
                <a:spcPts val="113"/>
              </a:spcBef>
            </a:pPr>
            <a:r>
              <a:rPr lang="en-US" sz="3200" b="1" spc="-6" dirty="0">
                <a:solidFill>
                  <a:schemeClr val="accent2">
                    <a:lumMod val="50000"/>
                  </a:schemeClr>
                </a:solidFill>
                <a:latin typeface="Century Schoolbook" panose="02040604050505020304" pitchFamily="18" charset="0"/>
                <a:cs typeface="Arial"/>
              </a:rPr>
              <a:t>CREP CP23 and CP23A, Wetland Restorations </a:t>
            </a:r>
            <a:endParaRPr sz="3200" dirty="0">
              <a:solidFill>
                <a:schemeClr val="accent2">
                  <a:lumMod val="50000"/>
                </a:schemeClr>
              </a:solidFill>
              <a:latin typeface="Century Schoolbook" panose="02040604050505020304" pitchFamily="18" charset="0"/>
              <a:cs typeface="Arial"/>
            </a:endParaRPr>
          </a:p>
        </p:txBody>
      </p:sp>
      <p:sp>
        <p:nvSpPr>
          <p:cNvPr id="3" name="object 5">
            <a:extLst>
              <a:ext uri="{FF2B5EF4-FFF2-40B4-BE49-F238E27FC236}">
                <a16:creationId xmlns:a16="http://schemas.microsoft.com/office/drawing/2014/main" id="{64FACE41-6884-4B94-8BE0-3666AD1DEA8E}"/>
              </a:ext>
            </a:extLst>
          </p:cNvPr>
          <p:cNvSpPr txBox="1"/>
          <p:nvPr/>
        </p:nvSpPr>
        <p:spPr>
          <a:xfrm>
            <a:off x="433408" y="1773272"/>
            <a:ext cx="6740324" cy="444695"/>
          </a:xfrm>
          <a:prstGeom prst="rect">
            <a:avLst/>
          </a:prstGeom>
        </p:spPr>
        <p:txBody>
          <a:bodyPr vert="horz" wrap="square" lIns="0" tIns="13674" rIns="0" bIns="0" rtlCol="0">
            <a:spAutoFit/>
          </a:bodyPr>
          <a:lstStyle/>
          <a:p>
            <a:r>
              <a:rPr lang="en-US" sz="2800" b="1" dirty="0">
                <a:latin typeface="Century Schoolbook" panose="02040604050505020304" pitchFamily="18" charset="0"/>
              </a:rPr>
              <a:t>Why establish/restore wetlands? </a:t>
            </a:r>
            <a:endParaRPr lang="en-US" sz="2800" dirty="0">
              <a:latin typeface="Century Schoolbook" panose="02040604050505020304" pitchFamily="18" charset="0"/>
            </a:endParaRPr>
          </a:p>
        </p:txBody>
      </p:sp>
      <p:sp>
        <p:nvSpPr>
          <p:cNvPr id="4" name="object 5">
            <a:extLst>
              <a:ext uri="{FF2B5EF4-FFF2-40B4-BE49-F238E27FC236}">
                <a16:creationId xmlns:a16="http://schemas.microsoft.com/office/drawing/2014/main" id="{7BBF902B-D67A-BF2A-0BC4-56ED88DB6038}"/>
              </a:ext>
            </a:extLst>
          </p:cNvPr>
          <p:cNvSpPr txBox="1"/>
          <p:nvPr/>
        </p:nvSpPr>
        <p:spPr>
          <a:xfrm>
            <a:off x="508000" y="2438400"/>
            <a:ext cx="6553200" cy="5769229"/>
          </a:xfrm>
          <a:prstGeom prst="rect">
            <a:avLst/>
          </a:prstGeom>
        </p:spPr>
        <p:txBody>
          <a:bodyPr vert="horz" wrap="square" lIns="0" tIns="13674" rIns="0" bIns="0" rtlCol="0">
            <a:spAutoFit/>
          </a:bodyPr>
          <a:lstStyle/>
          <a:p>
            <a:r>
              <a:rPr lang="en-US" sz="2800" b="1" dirty="0">
                <a:latin typeface="Century Schoolbook" panose="02040604050505020304" pitchFamily="18" charset="0"/>
              </a:rPr>
              <a:t>Environmental benefits, continued:</a:t>
            </a:r>
          </a:p>
          <a:p>
            <a:pPr marL="285750" indent="-285750">
              <a:buFont typeface="Arial" panose="020B0604020202020204" pitchFamily="34" charset="0"/>
              <a:buChar char="•"/>
            </a:pPr>
            <a:endParaRPr lang="en-US" sz="2000" dirty="0">
              <a:latin typeface="Century Schoolbook" panose="02040604050505020304" pitchFamily="18" charset="0"/>
            </a:endParaRPr>
          </a:p>
          <a:p>
            <a:pPr marL="285750" indent="-285750">
              <a:buFont typeface="Arial" panose="020B0604020202020204" pitchFamily="34" charset="0"/>
              <a:buChar char="•"/>
            </a:pPr>
            <a:r>
              <a:rPr lang="en-US" sz="2000" dirty="0">
                <a:latin typeface="Century Schoolbook" panose="02040604050505020304" pitchFamily="18" charset="0"/>
              </a:rPr>
              <a:t>Flood Control.</a:t>
            </a:r>
            <a:r>
              <a:rPr lang="en-US" sz="2000" b="1" dirty="0">
                <a:latin typeface="Century Schoolbook" panose="02040604050505020304" pitchFamily="18" charset="0"/>
              </a:rPr>
              <a:t> </a:t>
            </a:r>
            <a:r>
              <a:rPr lang="en-US" sz="2000" dirty="0">
                <a:latin typeface="Century Schoolbook" panose="02040604050505020304" pitchFamily="18" charset="0"/>
              </a:rPr>
              <a:t>Wetlands function like a sponge, soaking up water that comes in with the tides, or from periodically flooding rivers. In fact, they control floods much more effectively and efficiently than any floodwall.</a:t>
            </a:r>
            <a:br>
              <a:rPr lang="en-US" sz="2000" dirty="0">
                <a:latin typeface="Century Schoolbook" panose="02040604050505020304" pitchFamily="18" charset="0"/>
              </a:rPr>
            </a:br>
            <a:endParaRPr lang="en-US" sz="2000" dirty="0">
              <a:latin typeface="Century Schoolbook" panose="02040604050505020304" pitchFamily="18" charset="0"/>
            </a:endParaRPr>
          </a:p>
          <a:p>
            <a:pPr marL="285750" indent="-285750">
              <a:buFont typeface="Arial" panose="020B0604020202020204" pitchFamily="34" charset="0"/>
              <a:buChar char="•"/>
            </a:pPr>
            <a:r>
              <a:rPr lang="en-US" sz="2000" dirty="0">
                <a:latin typeface="Century Schoolbook" panose="02040604050505020304" pitchFamily="18" charset="0"/>
              </a:rPr>
              <a:t>Pollution Filter. If trees are the lungs of the planet, then wetlands are its kidneys. On the Rouge River near Detroit, Michigan, a wetland demonstration project</a:t>
            </a:r>
            <a:r>
              <a:rPr lang="en-US" sz="2000" b="1" dirty="0">
                <a:latin typeface="Century Schoolbook" panose="02040604050505020304" pitchFamily="18" charset="0"/>
                <a:hlinkClick r:id="rId2"/>
              </a:rPr>
              <a:t> </a:t>
            </a:r>
            <a:r>
              <a:rPr lang="en-US" sz="2000" dirty="0">
                <a:latin typeface="Century Schoolbook" panose="02040604050505020304" pitchFamily="18" charset="0"/>
              </a:rPr>
              <a:t>showed significant reductions in nitrates, phosphorus, and heavy metals. Clean and plentiful drinking water depends on healthy wetlands.</a:t>
            </a:r>
          </a:p>
          <a:p>
            <a:endParaRPr lang="en-US" sz="2000" b="1" dirty="0">
              <a:latin typeface="Century Schoolbook" panose="02040604050505020304" pitchFamily="18" charset="0"/>
            </a:endParaRPr>
          </a:p>
          <a:p>
            <a:pPr marL="342900" indent="-342900" fontAlgn="base">
              <a:buFont typeface="Arial" panose="020B0604020202020204" pitchFamily="34" charset="0"/>
              <a:buChar char="•"/>
            </a:pPr>
            <a:endParaRPr lang="en-US" sz="2400" dirty="0">
              <a:latin typeface="Century Schoolbook" panose="02040604050505020304" pitchFamily="18" charset="0"/>
            </a:endParaRPr>
          </a:p>
          <a:p>
            <a:endParaRPr lang="en-US" sz="2800" dirty="0">
              <a:latin typeface="Century Schoolbook" panose="02040604050505020304" pitchFamily="18" charset="0"/>
            </a:endParaRPr>
          </a:p>
          <a:p>
            <a:pPr marL="342900" indent="-342900">
              <a:buFont typeface="Arial" panose="020B0604020202020204" pitchFamily="34" charset="0"/>
              <a:buChar char="•"/>
            </a:pPr>
            <a:endParaRPr lang="en-US" sz="1400" dirty="0">
              <a:latin typeface="Century Schoolbook" panose="02040604050505020304" pitchFamily="18" charset="0"/>
            </a:endParaRPr>
          </a:p>
        </p:txBody>
      </p:sp>
      <p:pic>
        <p:nvPicPr>
          <p:cNvPr id="5" name="Picture 4" descr="A picture containing outdoor, runway&#10;&#10;Description automatically generated">
            <a:extLst>
              <a:ext uri="{FF2B5EF4-FFF2-40B4-BE49-F238E27FC236}">
                <a16:creationId xmlns:a16="http://schemas.microsoft.com/office/drawing/2014/main" id="{335AFFE9-3028-47AE-33F4-DF5E540640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2200" y="1905000"/>
            <a:ext cx="6375400" cy="5029199"/>
          </a:xfrm>
          <a:prstGeom prst="rect">
            <a:avLst/>
          </a:prstGeom>
        </p:spPr>
      </p:pic>
    </p:spTree>
    <p:extLst>
      <p:ext uri="{BB962C8B-B14F-4D97-AF65-F5344CB8AC3E}">
        <p14:creationId xmlns:p14="http://schemas.microsoft.com/office/powerpoint/2010/main" val="38995057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4">
            <a:extLst>
              <a:ext uri="{FF2B5EF4-FFF2-40B4-BE49-F238E27FC236}">
                <a16:creationId xmlns:a16="http://schemas.microsoft.com/office/drawing/2014/main" id="{19F043B2-70CB-6DDD-00A3-945171967ACA}"/>
              </a:ext>
            </a:extLst>
          </p:cNvPr>
          <p:cNvSpPr txBox="1"/>
          <p:nvPr/>
        </p:nvSpPr>
        <p:spPr>
          <a:xfrm>
            <a:off x="279400" y="1045863"/>
            <a:ext cx="12039600" cy="506976"/>
          </a:xfrm>
          <a:prstGeom prst="rect">
            <a:avLst/>
          </a:prstGeom>
        </p:spPr>
        <p:txBody>
          <a:bodyPr vert="horz" wrap="square" lIns="0" tIns="14393" rIns="0" bIns="0" rtlCol="0">
            <a:spAutoFit/>
          </a:bodyPr>
          <a:lstStyle/>
          <a:p>
            <a:pPr marL="14393">
              <a:spcBef>
                <a:spcPts val="113"/>
              </a:spcBef>
            </a:pPr>
            <a:r>
              <a:rPr lang="en-US" sz="3200" b="1" spc="-6" dirty="0">
                <a:solidFill>
                  <a:schemeClr val="accent2">
                    <a:lumMod val="50000"/>
                  </a:schemeClr>
                </a:solidFill>
                <a:latin typeface="Century Schoolbook" panose="02040604050505020304" pitchFamily="18" charset="0"/>
                <a:cs typeface="Arial"/>
              </a:rPr>
              <a:t>CREP CP23 and CP23A, Wetland Restorations </a:t>
            </a:r>
            <a:endParaRPr sz="3200" dirty="0">
              <a:solidFill>
                <a:schemeClr val="accent2">
                  <a:lumMod val="50000"/>
                </a:schemeClr>
              </a:solidFill>
              <a:latin typeface="Century Schoolbook" panose="02040604050505020304" pitchFamily="18" charset="0"/>
              <a:cs typeface="Arial"/>
            </a:endParaRPr>
          </a:p>
        </p:txBody>
      </p:sp>
      <p:sp>
        <p:nvSpPr>
          <p:cNvPr id="3" name="object 5">
            <a:extLst>
              <a:ext uri="{FF2B5EF4-FFF2-40B4-BE49-F238E27FC236}">
                <a16:creationId xmlns:a16="http://schemas.microsoft.com/office/drawing/2014/main" id="{73EC8E65-E141-3E67-4A5F-5ABE6E0F34CF}"/>
              </a:ext>
            </a:extLst>
          </p:cNvPr>
          <p:cNvSpPr txBox="1"/>
          <p:nvPr/>
        </p:nvSpPr>
        <p:spPr>
          <a:xfrm>
            <a:off x="419100" y="1697072"/>
            <a:ext cx="6740324" cy="444695"/>
          </a:xfrm>
          <a:prstGeom prst="rect">
            <a:avLst/>
          </a:prstGeom>
        </p:spPr>
        <p:txBody>
          <a:bodyPr vert="horz" wrap="square" lIns="0" tIns="13674" rIns="0" bIns="0" rtlCol="0">
            <a:spAutoFit/>
          </a:bodyPr>
          <a:lstStyle/>
          <a:p>
            <a:r>
              <a:rPr lang="en-US" sz="2800" b="1" dirty="0">
                <a:latin typeface="Century Schoolbook" panose="02040604050505020304" pitchFamily="18" charset="0"/>
              </a:rPr>
              <a:t>Why establish/restore wetlands? </a:t>
            </a:r>
            <a:endParaRPr lang="en-US" sz="2800" dirty="0">
              <a:latin typeface="Century Schoolbook" panose="02040604050505020304" pitchFamily="18" charset="0"/>
            </a:endParaRPr>
          </a:p>
        </p:txBody>
      </p:sp>
      <p:sp>
        <p:nvSpPr>
          <p:cNvPr id="4" name="Rectangle 3">
            <a:extLst>
              <a:ext uri="{FF2B5EF4-FFF2-40B4-BE49-F238E27FC236}">
                <a16:creationId xmlns:a16="http://schemas.microsoft.com/office/drawing/2014/main" id="{1C16B20E-2B37-713F-40C2-3D3098067719}"/>
              </a:ext>
            </a:extLst>
          </p:cNvPr>
          <p:cNvSpPr/>
          <p:nvPr/>
        </p:nvSpPr>
        <p:spPr>
          <a:xfrm>
            <a:off x="425545" y="2286000"/>
            <a:ext cx="6489700" cy="4924425"/>
          </a:xfrm>
          <a:prstGeom prst="rect">
            <a:avLst/>
          </a:prstGeom>
        </p:spPr>
        <p:txBody>
          <a:bodyPr wrap="square">
            <a:spAutoFit/>
          </a:bodyPr>
          <a:lstStyle/>
          <a:p>
            <a:r>
              <a:rPr lang="en-US" sz="2400" b="1" dirty="0">
                <a:solidFill>
                  <a:srgbClr val="000000"/>
                </a:solidFill>
                <a:latin typeface="Century Schoolbook" panose="02040604050505020304" pitchFamily="18" charset="0"/>
              </a:rPr>
              <a:t>Practical benefits </a:t>
            </a:r>
            <a:br>
              <a:rPr lang="en-US" sz="2000" b="1" dirty="0">
                <a:solidFill>
                  <a:srgbClr val="000000"/>
                </a:solidFill>
                <a:latin typeface="Century Schoolbook" panose="02040604050505020304" pitchFamily="18" charset="0"/>
              </a:rPr>
            </a:br>
            <a:endParaRPr lang="en-US" sz="1000" b="1" dirty="0">
              <a:solidFill>
                <a:srgbClr val="000000"/>
              </a:solidFill>
              <a:latin typeface="Century Schoolbook" panose="02040604050505020304" pitchFamily="18" charset="0"/>
            </a:endParaRPr>
          </a:p>
          <a:p>
            <a:pPr marL="342900" indent="-342900">
              <a:buFont typeface="Arial" panose="020B0604020202020204" pitchFamily="34" charset="0"/>
              <a:buChar char="•"/>
            </a:pPr>
            <a:r>
              <a:rPr lang="en-US" sz="2000" dirty="0">
                <a:latin typeface="Century Schoolbook" panose="02040604050505020304" pitchFamily="18" charset="0"/>
              </a:rPr>
              <a:t>Restoring wetland ecosystems helps filter sediments and chemicals to improve water quality downstream, enhance wildlife and aquatic habitat, reduce impacts from flooding, recharge groundwater and offers recreational benefits</a:t>
            </a:r>
            <a:r>
              <a:rPr lang="en-US" dirty="0">
                <a:latin typeface="Century Schoolbook" panose="02040604050505020304" pitchFamily="18" charset="0"/>
              </a:rPr>
              <a:t>.</a:t>
            </a:r>
            <a:br>
              <a:rPr lang="en-US" sz="2000" dirty="0">
                <a:latin typeface="Century Schoolbook" panose="02040604050505020304" pitchFamily="18" charset="0"/>
              </a:rPr>
            </a:br>
            <a:endParaRPr lang="en-US" sz="2000" dirty="0">
              <a:latin typeface="Century Schoolbook" panose="02040604050505020304" pitchFamily="18" charset="0"/>
            </a:endParaRPr>
          </a:p>
          <a:p>
            <a:pPr marL="285750" indent="-285750">
              <a:buFont typeface="Arial" panose="020B0604020202020204" pitchFamily="34" charset="0"/>
              <a:buChar char="•"/>
            </a:pPr>
            <a:r>
              <a:rPr lang="en-US" sz="2000" dirty="0">
                <a:latin typeface="Century Schoolbook" panose="02040604050505020304" pitchFamily="18" charset="0"/>
              </a:rPr>
              <a:t>Wetlands provide a perfect location for observing wildlife. Many species of neotropical migrant songbirds, waterfowl, amphibians, reptiles and other animals depend on these habitats</a:t>
            </a:r>
            <a:br>
              <a:rPr lang="en-US" sz="2000" dirty="0">
                <a:latin typeface="Century Schoolbook" panose="02040604050505020304" pitchFamily="18" charset="0"/>
              </a:rPr>
            </a:br>
            <a:endParaRPr lang="en-US" sz="2000" dirty="0">
              <a:latin typeface="Century Schoolbook" panose="02040604050505020304" pitchFamily="18" charset="0"/>
            </a:endParaRPr>
          </a:p>
          <a:p>
            <a:pPr marL="285750" indent="-285750">
              <a:buFont typeface="Arial" panose="020B0604020202020204" pitchFamily="34" charset="0"/>
              <a:buChar char="•"/>
            </a:pPr>
            <a:r>
              <a:rPr lang="en-US" sz="2000" dirty="0">
                <a:latin typeface="Century Schoolbook" panose="02040604050505020304" pitchFamily="18" charset="0"/>
              </a:rPr>
              <a:t>creates a highly visible sign of good stewardship</a:t>
            </a:r>
            <a:br>
              <a:rPr lang="en-US" sz="2000" dirty="0">
                <a:latin typeface="Century Schoolbook" panose="02040604050505020304" pitchFamily="18" charset="0"/>
              </a:rPr>
            </a:br>
            <a:endParaRPr lang="en-US" sz="2000" dirty="0">
              <a:latin typeface="Century Schoolbook" panose="02040604050505020304" pitchFamily="18" charset="0"/>
            </a:endParaRPr>
          </a:p>
          <a:p>
            <a:pPr marL="285750" indent="-285750">
              <a:buFont typeface="Arial" panose="020B0604020202020204" pitchFamily="34" charset="0"/>
              <a:buChar char="•"/>
            </a:pPr>
            <a:r>
              <a:rPr lang="en-US" sz="2000" dirty="0">
                <a:latin typeface="Century Schoolbook" panose="02040604050505020304" pitchFamily="18" charset="0"/>
              </a:rPr>
              <a:t>straightens irregular fields</a:t>
            </a:r>
          </a:p>
        </p:txBody>
      </p:sp>
      <p:pic>
        <p:nvPicPr>
          <p:cNvPr id="5" name="Picture 2">
            <a:extLst>
              <a:ext uri="{FF2B5EF4-FFF2-40B4-BE49-F238E27FC236}">
                <a16:creationId xmlns:a16="http://schemas.microsoft.com/office/drawing/2014/main" id="{A85DF943-8B63-759B-5CCC-4729E15CD0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7239" y="1995619"/>
            <a:ext cx="6510361" cy="518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42893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7905B-6E8B-B7D2-1884-30C7024469DD}"/>
              </a:ext>
            </a:extLst>
          </p:cNvPr>
          <p:cNvSpPr>
            <a:spLocks noGrp="1"/>
          </p:cNvSpPr>
          <p:nvPr>
            <p:ph type="title"/>
          </p:nvPr>
        </p:nvSpPr>
        <p:spPr/>
        <p:txBody>
          <a:bodyPr/>
          <a:lstStyle/>
          <a:p>
            <a:r>
              <a:rPr lang="en-US" dirty="0"/>
              <a:t>Do I Qualify for CREP?</a:t>
            </a:r>
          </a:p>
        </p:txBody>
      </p:sp>
      <p:sp>
        <p:nvSpPr>
          <p:cNvPr id="3" name="Text Placeholder 2">
            <a:extLst>
              <a:ext uri="{FF2B5EF4-FFF2-40B4-BE49-F238E27FC236}">
                <a16:creationId xmlns:a16="http://schemas.microsoft.com/office/drawing/2014/main" id="{EE2B7A2E-711C-AD59-98AB-E16612492E63}"/>
              </a:ext>
            </a:extLst>
          </p:cNvPr>
          <p:cNvSpPr>
            <a:spLocks noGrp="1"/>
          </p:cNvSpPr>
          <p:nvPr>
            <p:ph type="body" idx="1"/>
          </p:nvPr>
        </p:nvSpPr>
        <p:spPr>
          <a:xfrm>
            <a:off x="962451" y="1795817"/>
            <a:ext cx="10213549" cy="5170646"/>
          </a:xfrm>
        </p:spPr>
        <p:txBody>
          <a:bodyPr/>
          <a:lstStyle/>
          <a:p>
            <a:pPr marL="457200" indent="-457200">
              <a:buFont typeface="Arial" panose="020B0604020202020204" pitchFamily="34" charset="0"/>
              <a:buChar char="•"/>
            </a:pPr>
            <a:r>
              <a:rPr lang="en-US" dirty="0"/>
              <a:t>CREP priority watersheds include Lake </a:t>
            </a:r>
            <a:r>
              <a:rPr lang="en-US" dirty="0" err="1"/>
              <a:t>Macatawa</a:t>
            </a:r>
            <a:r>
              <a:rPr lang="en-US" dirty="0"/>
              <a:t>, River Raisin, and Saginaw Bay Watersheds.</a:t>
            </a:r>
          </a:p>
          <a:p>
            <a:pPr marL="457200" indent="-457200">
              <a:buFont typeface="Arial" panose="020B0604020202020204" pitchFamily="34" charset="0"/>
              <a:buChar char="•"/>
            </a:pPr>
            <a:r>
              <a:rPr lang="en-US" dirty="0"/>
              <a:t>Eligible land must be planted with an agricultural commodity four of the six years from 2012-2017.</a:t>
            </a:r>
          </a:p>
          <a:p>
            <a:pPr marL="457200" indent="-457200">
              <a:buFont typeface="Arial" panose="020B0604020202020204" pitchFamily="34" charset="0"/>
              <a:buChar char="•"/>
            </a:pPr>
            <a:r>
              <a:rPr lang="en-US" dirty="0"/>
              <a:t>Land must be physically and legally capable of being planted to an ag commodity in a normal manner.</a:t>
            </a:r>
          </a:p>
          <a:p>
            <a:pPr marL="457200" indent="-457200">
              <a:buFont typeface="Arial" panose="020B0604020202020204" pitchFamily="34" charset="0"/>
              <a:buChar char="•"/>
            </a:pPr>
            <a:r>
              <a:rPr lang="en-US" dirty="0"/>
              <a:t>Eligible priority zones limited to certain areas in some counties.</a:t>
            </a:r>
          </a:p>
          <a:p>
            <a:pPr marL="457200" indent="-457200">
              <a:buFont typeface="Arial" panose="020B0604020202020204" pitchFamily="34" charset="0"/>
              <a:buChar char="•"/>
            </a:pPr>
            <a:r>
              <a:rPr lang="en-US" dirty="0"/>
              <a:t>Your local USDA Farm Service Agency can help identify suitable parcels of land: farmers.gov/service-locator.</a:t>
            </a:r>
          </a:p>
          <a:p>
            <a:pPr marL="457200" indent="-457200">
              <a:buFont typeface="Arial" panose="020B0604020202020204" pitchFamily="34" charset="0"/>
              <a:buChar char="•"/>
            </a:pPr>
            <a:endParaRPr lang="en-US" dirty="0"/>
          </a:p>
        </p:txBody>
      </p:sp>
    </p:spTree>
    <p:extLst>
      <p:ext uri="{BB962C8B-B14F-4D97-AF65-F5344CB8AC3E}">
        <p14:creationId xmlns:p14="http://schemas.microsoft.com/office/powerpoint/2010/main" val="17085202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4">
            <a:extLst>
              <a:ext uri="{FF2B5EF4-FFF2-40B4-BE49-F238E27FC236}">
                <a16:creationId xmlns:a16="http://schemas.microsoft.com/office/drawing/2014/main" id="{8744F217-2CDC-53DE-BB3E-ED0F9E250243}"/>
              </a:ext>
            </a:extLst>
          </p:cNvPr>
          <p:cNvSpPr txBox="1"/>
          <p:nvPr/>
        </p:nvSpPr>
        <p:spPr>
          <a:xfrm>
            <a:off x="279400" y="1045863"/>
            <a:ext cx="12039600" cy="506976"/>
          </a:xfrm>
          <a:prstGeom prst="rect">
            <a:avLst/>
          </a:prstGeom>
        </p:spPr>
        <p:txBody>
          <a:bodyPr vert="horz" wrap="square" lIns="0" tIns="14393" rIns="0" bIns="0" rtlCol="0">
            <a:spAutoFit/>
          </a:bodyPr>
          <a:lstStyle/>
          <a:p>
            <a:pPr marL="14393">
              <a:spcBef>
                <a:spcPts val="113"/>
              </a:spcBef>
            </a:pPr>
            <a:r>
              <a:rPr lang="en-US" sz="3200" b="1" spc="-6" dirty="0">
                <a:solidFill>
                  <a:schemeClr val="accent2">
                    <a:lumMod val="50000"/>
                  </a:schemeClr>
                </a:solidFill>
                <a:latin typeface="Century Schoolbook" panose="02040604050505020304" pitchFamily="18" charset="0"/>
                <a:cs typeface="Arial"/>
              </a:rPr>
              <a:t>CREP CP23, Wetland Restoration </a:t>
            </a:r>
            <a:endParaRPr sz="3200" dirty="0">
              <a:solidFill>
                <a:schemeClr val="accent2">
                  <a:lumMod val="50000"/>
                </a:schemeClr>
              </a:solidFill>
              <a:latin typeface="Century Schoolbook" panose="02040604050505020304" pitchFamily="18" charset="0"/>
              <a:cs typeface="Arial"/>
            </a:endParaRPr>
          </a:p>
        </p:txBody>
      </p:sp>
      <p:sp>
        <p:nvSpPr>
          <p:cNvPr id="3" name="object 5">
            <a:extLst>
              <a:ext uri="{FF2B5EF4-FFF2-40B4-BE49-F238E27FC236}">
                <a16:creationId xmlns:a16="http://schemas.microsoft.com/office/drawing/2014/main" id="{63388AE6-314E-42BF-C69C-6BD316F00E29}"/>
              </a:ext>
            </a:extLst>
          </p:cNvPr>
          <p:cNvSpPr txBox="1"/>
          <p:nvPr/>
        </p:nvSpPr>
        <p:spPr>
          <a:xfrm>
            <a:off x="419100" y="1697072"/>
            <a:ext cx="5956300" cy="6169339"/>
          </a:xfrm>
          <a:prstGeom prst="rect">
            <a:avLst/>
          </a:prstGeom>
        </p:spPr>
        <p:txBody>
          <a:bodyPr vert="horz" wrap="square" lIns="0" tIns="13674" rIns="0" bIns="0" rtlCol="0">
            <a:spAutoFit/>
          </a:bodyPr>
          <a:lstStyle/>
          <a:p>
            <a:r>
              <a:rPr lang="en-US" sz="2800" b="1" dirty="0">
                <a:latin typeface="Century Schoolbook" panose="02040604050505020304" pitchFamily="18" charset="0"/>
              </a:rPr>
              <a:t>Practice Requirements</a:t>
            </a:r>
          </a:p>
          <a:p>
            <a:br>
              <a:rPr lang="en-US" sz="2000" dirty="0">
                <a:latin typeface="Century Schoolbook" panose="02040604050505020304" pitchFamily="18" charset="0"/>
              </a:rPr>
            </a:br>
            <a:r>
              <a:rPr lang="en-US" sz="2000" dirty="0">
                <a:latin typeface="Century Schoolbook" panose="02040604050505020304" pitchFamily="18" charset="0"/>
              </a:rPr>
              <a:t>Total eligible cropland for wetland restorations is limited to cropland:</a:t>
            </a:r>
          </a:p>
          <a:p>
            <a:r>
              <a:rPr lang="en-US" sz="2000" dirty="0">
                <a:latin typeface="Century Schoolbook" panose="02040604050505020304" pitchFamily="18" charset="0"/>
              </a:rPr>
              <a:t> </a:t>
            </a:r>
          </a:p>
          <a:p>
            <a:pPr marL="342900" lvl="0" indent="-342900">
              <a:buFont typeface="Arial" panose="020B0604020202020204" pitchFamily="34" charset="0"/>
              <a:buChar char="•"/>
            </a:pPr>
            <a:r>
              <a:rPr lang="en-US" sz="2000" dirty="0">
                <a:latin typeface="Century Schoolbook" panose="02040604050505020304" pitchFamily="18" charset="0"/>
              </a:rPr>
              <a:t>according to paragraph 151</a:t>
            </a:r>
          </a:p>
          <a:p>
            <a:pPr marL="342900" lvl="0" indent="-342900">
              <a:buFont typeface="Arial" panose="020B0604020202020204" pitchFamily="34" charset="0"/>
              <a:buChar char="•"/>
            </a:pPr>
            <a:r>
              <a:rPr lang="en-US" sz="2000" dirty="0">
                <a:latin typeface="Century Schoolbook" panose="02040604050505020304" pitchFamily="18" charset="0"/>
              </a:rPr>
              <a:t>within the 100-year floodplain of a permanent river or stream</a:t>
            </a:r>
          </a:p>
          <a:p>
            <a:pPr marL="342900" lvl="0" indent="-342900">
              <a:buFont typeface="Arial" panose="020B0604020202020204" pitchFamily="34" charset="0"/>
              <a:buChar char="•"/>
            </a:pPr>
            <a:r>
              <a:rPr lang="en-US" sz="2000" dirty="0">
                <a:latin typeface="Century Schoolbook" panose="02040604050505020304" pitchFamily="18" charset="0"/>
              </a:rPr>
              <a:t>that includes a minimum of 51 percent hydric soils for the acreage offered (nonbuffer </a:t>
            </a:r>
            <a:br>
              <a:rPr lang="en-US" sz="2000" dirty="0">
                <a:latin typeface="Century Schoolbook" panose="02040604050505020304" pitchFamily="18" charset="0"/>
              </a:rPr>
            </a:br>
            <a:r>
              <a:rPr lang="en-US" sz="2000" dirty="0">
                <a:latin typeface="Century Schoolbook" panose="02040604050505020304" pitchFamily="18" charset="0"/>
              </a:rPr>
              <a:t>areas).</a:t>
            </a:r>
          </a:p>
          <a:p>
            <a:br>
              <a:rPr lang="en-US" b="1" dirty="0">
                <a:latin typeface="Century Schoolbook" panose="02040604050505020304" pitchFamily="18" charset="0"/>
              </a:rPr>
            </a:br>
            <a:r>
              <a:rPr lang="en-US" b="1" dirty="0">
                <a:latin typeface="Century Schoolbook" panose="02040604050505020304" pitchFamily="18" charset="0"/>
              </a:rPr>
              <a:t>Notes: </a:t>
            </a:r>
            <a:r>
              <a:rPr lang="en-US" dirty="0">
                <a:latin typeface="Century Schoolbook" panose="02040604050505020304" pitchFamily="18" charset="0"/>
              </a:rPr>
              <a:t>The purpose of this practice is to restore </a:t>
            </a:r>
            <a:br>
              <a:rPr lang="en-US" dirty="0">
                <a:latin typeface="Century Schoolbook" panose="02040604050505020304" pitchFamily="18" charset="0"/>
              </a:rPr>
            </a:br>
            <a:r>
              <a:rPr lang="en-US" dirty="0">
                <a:latin typeface="Century Schoolbook" panose="02040604050505020304" pitchFamily="18" charset="0"/>
              </a:rPr>
              <a:t>             the natural hydrology, NOT to create a wetland.</a:t>
            </a:r>
          </a:p>
          <a:p>
            <a:endParaRPr lang="en-US" dirty="0"/>
          </a:p>
          <a:p>
            <a:pPr marL="798513"/>
            <a:r>
              <a:rPr lang="en-US" dirty="0">
                <a:latin typeface="Century Schoolbook" panose="02040604050505020304" pitchFamily="18" charset="0"/>
              </a:rPr>
              <a:t>An offer that includes a buffer outside the 100-year floodplain may be enrolled if otherwise eligible, needed, and feasible for the practice</a:t>
            </a:r>
          </a:p>
          <a:p>
            <a:endParaRPr lang="en-US" dirty="0">
              <a:latin typeface="Century Schoolbook" panose="02040604050505020304" pitchFamily="18" charset="0"/>
            </a:endParaRPr>
          </a:p>
          <a:p>
            <a:endParaRPr lang="en-US" sz="2800" dirty="0">
              <a:latin typeface="Century Schoolbook" panose="02040604050505020304" pitchFamily="18" charset="0"/>
            </a:endParaRPr>
          </a:p>
        </p:txBody>
      </p:sp>
      <p:pic>
        <p:nvPicPr>
          <p:cNvPr id="4" name="Picture 3" descr="A picture containing grass, outdoor, sky, water&#10;&#10;Description automatically generated">
            <a:extLst>
              <a:ext uri="{FF2B5EF4-FFF2-40B4-BE49-F238E27FC236}">
                <a16:creationId xmlns:a16="http://schemas.microsoft.com/office/drawing/2014/main" id="{7AC24125-BB7D-5A19-A908-0A7A3CBA01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41132" y="1667171"/>
            <a:ext cx="6966501" cy="5313328"/>
          </a:xfrm>
          <a:prstGeom prst="rect">
            <a:avLst/>
          </a:prstGeom>
        </p:spPr>
      </p:pic>
    </p:spTree>
    <p:extLst>
      <p:ext uri="{BB962C8B-B14F-4D97-AF65-F5344CB8AC3E}">
        <p14:creationId xmlns:p14="http://schemas.microsoft.com/office/powerpoint/2010/main" val="14660951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4">
            <a:extLst>
              <a:ext uri="{FF2B5EF4-FFF2-40B4-BE49-F238E27FC236}">
                <a16:creationId xmlns:a16="http://schemas.microsoft.com/office/drawing/2014/main" id="{4747F202-EF38-3AEC-D347-320AEABC553B}"/>
              </a:ext>
            </a:extLst>
          </p:cNvPr>
          <p:cNvSpPr txBox="1"/>
          <p:nvPr/>
        </p:nvSpPr>
        <p:spPr>
          <a:xfrm>
            <a:off x="279400" y="1045863"/>
            <a:ext cx="12039600" cy="506976"/>
          </a:xfrm>
          <a:prstGeom prst="rect">
            <a:avLst/>
          </a:prstGeom>
        </p:spPr>
        <p:txBody>
          <a:bodyPr vert="horz" wrap="square" lIns="0" tIns="14393" rIns="0" bIns="0" rtlCol="0">
            <a:spAutoFit/>
          </a:bodyPr>
          <a:lstStyle/>
          <a:p>
            <a:pPr marL="14393">
              <a:spcBef>
                <a:spcPts val="113"/>
              </a:spcBef>
            </a:pPr>
            <a:r>
              <a:rPr lang="en-US" sz="3200" b="1" spc="-6" dirty="0">
                <a:solidFill>
                  <a:schemeClr val="accent2">
                    <a:lumMod val="50000"/>
                  </a:schemeClr>
                </a:solidFill>
                <a:latin typeface="Century Schoolbook" panose="02040604050505020304" pitchFamily="18" charset="0"/>
                <a:cs typeface="Arial"/>
              </a:rPr>
              <a:t>CREP CP23, Wetland Restoration </a:t>
            </a:r>
            <a:endParaRPr sz="3200" dirty="0">
              <a:solidFill>
                <a:schemeClr val="accent2">
                  <a:lumMod val="50000"/>
                </a:schemeClr>
              </a:solidFill>
              <a:latin typeface="Century Schoolbook" panose="02040604050505020304" pitchFamily="18" charset="0"/>
              <a:cs typeface="Arial"/>
            </a:endParaRPr>
          </a:p>
        </p:txBody>
      </p:sp>
      <p:sp>
        <p:nvSpPr>
          <p:cNvPr id="3" name="object 5">
            <a:extLst>
              <a:ext uri="{FF2B5EF4-FFF2-40B4-BE49-F238E27FC236}">
                <a16:creationId xmlns:a16="http://schemas.microsoft.com/office/drawing/2014/main" id="{FD1AED36-980E-5E3B-3CD8-EA7EC17257BA}"/>
              </a:ext>
            </a:extLst>
          </p:cNvPr>
          <p:cNvSpPr txBox="1"/>
          <p:nvPr/>
        </p:nvSpPr>
        <p:spPr>
          <a:xfrm>
            <a:off x="419100" y="1697072"/>
            <a:ext cx="5956300" cy="4845900"/>
          </a:xfrm>
          <a:prstGeom prst="rect">
            <a:avLst/>
          </a:prstGeom>
        </p:spPr>
        <p:txBody>
          <a:bodyPr vert="horz" wrap="square" lIns="0" tIns="13674" rIns="0" bIns="0" rtlCol="0">
            <a:spAutoFit/>
          </a:bodyPr>
          <a:lstStyle/>
          <a:p>
            <a:r>
              <a:rPr lang="en-US" sz="2800" b="1" dirty="0">
                <a:latin typeface="Century Schoolbook" panose="02040604050505020304" pitchFamily="18" charset="0"/>
              </a:rPr>
              <a:t>Practice Requirements</a:t>
            </a:r>
          </a:p>
          <a:p>
            <a:br>
              <a:rPr lang="en-US" sz="2000" dirty="0">
                <a:latin typeface="Century Schoolbook" panose="02040604050505020304" pitchFamily="18" charset="0"/>
              </a:rPr>
            </a:br>
            <a:r>
              <a:rPr lang="en-US" sz="2000" dirty="0">
                <a:latin typeface="Century Schoolbook" panose="02040604050505020304" pitchFamily="18" charset="0"/>
              </a:rPr>
              <a:t>The amount of adjacent upland acreage to be enrolled shall be determined by NRCS. The amount of adjacent upland acres:</a:t>
            </a:r>
          </a:p>
          <a:p>
            <a:r>
              <a:rPr lang="en-US" sz="2000" dirty="0">
                <a:latin typeface="Century Schoolbook" panose="02040604050505020304" pitchFamily="18" charset="0"/>
              </a:rPr>
              <a:t> </a:t>
            </a:r>
          </a:p>
          <a:p>
            <a:pPr marL="342900" lvl="0" indent="-342900">
              <a:buFont typeface="Arial" panose="020B0604020202020204" pitchFamily="34" charset="0"/>
              <a:buChar char="•"/>
            </a:pPr>
            <a:r>
              <a:rPr lang="en-US" sz="2000" dirty="0">
                <a:latin typeface="Century Schoolbook" panose="02040604050505020304" pitchFamily="18" charset="0"/>
              </a:rPr>
              <a:t>is limited to the minimum number of acres to provide a protective buffer to the cropped wetland and to enhance wildlife habitat</a:t>
            </a:r>
            <a:br>
              <a:rPr lang="en-US" sz="2000" dirty="0">
                <a:latin typeface="Century Schoolbook" panose="02040604050505020304" pitchFamily="18" charset="0"/>
              </a:rPr>
            </a:br>
            <a:endParaRPr lang="en-US" sz="2000" dirty="0">
              <a:latin typeface="Century Schoolbook" panose="02040604050505020304" pitchFamily="18" charset="0"/>
            </a:endParaRPr>
          </a:p>
          <a:p>
            <a:pPr marL="342900" lvl="0" indent="-342900">
              <a:buFont typeface="Arial" panose="020B0604020202020204" pitchFamily="34" charset="0"/>
              <a:buChar char="•"/>
            </a:pPr>
            <a:r>
              <a:rPr lang="en-US" sz="2000" dirty="0">
                <a:latin typeface="Century Schoolbook" panose="02040604050505020304" pitchFamily="18" charset="0"/>
              </a:rPr>
              <a:t>may be less than the 3 to 1 ratio</a:t>
            </a:r>
            <a:br>
              <a:rPr lang="en-US" sz="2000" dirty="0">
                <a:latin typeface="Century Schoolbook" panose="02040604050505020304" pitchFamily="18" charset="0"/>
              </a:rPr>
            </a:br>
            <a:endParaRPr lang="en-US" sz="2000" dirty="0">
              <a:latin typeface="Century Schoolbook" panose="02040604050505020304" pitchFamily="18" charset="0"/>
            </a:endParaRPr>
          </a:p>
          <a:p>
            <a:pPr marL="342900" lvl="0" indent="-342900">
              <a:buFont typeface="Arial" panose="020B0604020202020204" pitchFamily="34" charset="0"/>
              <a:buChar char="•"/>
            </a:pPr>
            <a:r>
              <a:rPr lang="en-US" sz="2000" dirty="0">
                <a:latin typeface="Century Schoolbook" panose="02040604050505020304" pitchFamily="18" charset="0"/>
              </a:rPr>
              <a:t>shall not exceed the 3 to 1 ratio</a:t>
            </a:r>
          </a:p>
          <a:p>
            <a:endParaRPr lang="en-US" dirty="0">
              <a:latin typeface="Century Schoolbook" panose="02040604050505020304" pitchFamily="18" charset="0"/>
            </a:endParaRPr>
          </a:p>
          <a:p>
            <a:endParaRPr lang="en-US" sz="2800" dirty="0">
              <a:latin typeface="Century Schoolbook" panose="02040604050505020304" pitchFamily="18" charset="0"/>
            </a:endParaRPr>
          </a:p>
        </p:txBody>
      </p:sp>
      <p:pic>
        <p:nvPicPr>
          <p:cNvPr id="4" name="Picture 2">
            <a:extLst>
              <a:ext uri="{FF2B5EF4-FFF2-40B4-BE49-F238E27FC236}">
                <a16:creationId xmlns:a16="http://schemas.microsoft.com/office/drawing/2014/main" id="{BC212DC2-0E3B-FD9D-79BD-E7CD3F18F0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80199" y="1552839"/>
            <a:ext cx="7137401" cy="5461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30325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4">
            <a:extLst>
              <a:ext uri="{FF2B5EF4-FFF2-40B4-BE49-F238E27FC236}">
                <a16:creationId xmlns:a16="http://schemas.microsoft.com/office/drawing/2014/main" id="{42053DD4-7B57-4423-F663-2A9AA23B2AB4}"/>
              </a:ext>
            </a:extLst>
          </p:cNvPr>
          <p:cNvSpPr txBox="1"/>
          <p:nvPr/>
        </p:nvSpPr>
        <p:spPr>
          <a:xfrm>
            <a:off x="279400" y="1045863"/>
            <a:ext cx="12039600" cy="506976"/>
          </a:xfrm>
          <a:prstGeom prst="rect">
            <a:avLst/>
          </a:prstGeom>
        </p:spPr>
        <p:txBody>
          <a:bodyPr vert="horz" wrap="square" lIns="0" tIns="14393" rIns="0" bIns="0" rtlCol="0">
            <a:spAutoFit/>
          </a:bodyPr>
          <a:lstStyle/>
          <a:p>
            <a:pPr marL="14393">
              <a:spcBef>
                <a:spcPts val="113"/>
              </a:spcBef>
            </a:pPr>
            <a:r>
              <a:rPr lang="en-US" sz="3200" b="1" spc="-6" dirty="0">
                <a:solidFill>
                  <a:schemeClr val="accent2">
                    <a:lumMod val="50000"/>
                  </a:schemeClr>
                </a:solidFill>
                <a:latin typeface="Century Schoolbook" panose="02040604050505020304" pitchFamily="18" charset="0"/>
                <a:cs typeface="Arial"/>
              </a:rPr>
              <a:t>CREP CP23A, Wetland Restoration, Non-Floodplain</a:t>
            </a:r>
            <a:endParaRPr sz="3200" dirty="0">
              <a:solidFill>
                <a:schemeClr val="accent2">
                  <a:lumMod val="50000"/>
                </a:schemeClr>
              </a:solidFill>
              <a:latin typeface="Century Schoolbook" panose="02040604050505020304" pitchFamily="18" charset="0"/>
              <a:cs typeface="Arial"/>
            </a:endParaRPr>
          </a:p>
        </p:txBody>
      </p:sp>
      <p:sp>
        <p:nvSpPr>
          <p:cNvPr id="3" name="object 5">
            <a:extLst>
              <a:ext uri="{FF2B5EF4-FFF2-40B4-BE49-F238E27FC236}">
                <a16:creationId xmlns:a16="http://schemas.microsoft.com/office/drawing/2014/main" id="{70410CE7-AA27-C6AA-B41E-8A3F2CD54D1A}"/>
              </a:ext>
            </a:extLst>
          </p:cNvPr>
          <p:cNvSpPr txBox="1"/>
          <p:nvPr/>
        </p:nvSpPr>
        <p:spPr>
          <a:xfrm>
            <a:off x="419100" y="1697072"/>
            <a:ext cx="5956300" cy="5676896"/>
          </a:xfrm>
          <a:prstGeom prst="rect">
            <a:avLst/>
          </a:prstGeom>
        </p:spPr>
        <p:txBody>
          <a:bodyPr vert="horz" wrap="square" lIns="0" tIns="13674" rIns="0" bIns="0" rtlCol="0">
            <a:spAutoFit/>
          </a:bodyPr>
          <a:lstStyle/>
          <a:p>
            <a:r>
              <a:rPr lang="en-US" sz="2800" b="1" dirty="0">
                <a:latin typeface="Century Schoolbook" panose="02040604050505020304" pitchFamily="18" charset="0"/>
              </a:rPr>
              <a:t>Practice Requirements</a:t>
            </a:r>
          </a:p>
          <a:p>
            <a:br>
              <a:rPr lang="en-US" sz="2000" dirty="0">
                <a:latin typeface="Century Schoolbook" panose="02040604050505020304" pitchFamily="18" charset="0"/>
              </a:rPr>
            </a:br>
            <a:r>
              <a:rPr lang="en-US" sz="2000" dirty="0">
                <a:latin typeface="Century Schoolbook" panose="02040604050505020304" pitchFamily="18" charset="0"/>
              </a:rPr>
              <a:t>This practice must be:</a:t>
            </a:r>
          </a:p>
          <a:p>
            <a:r>
              <a:rPr lang="en-US" sz="2000" dirty="0">
                <a:latin typeface="Century Schoolbook" panose="02040604050505020304" pitchFamily="18" charset="0"/>
              </a:rPr>
              <a:t> </a:t>
            </a:r>
          </a:p>
          <a:p>
            <a:pPr marL="342900" lvl="0" indent="-342900">
              <a:buFont typeface="Arial" panose="020B0604020202020204" pitchFamily="34" charset="0"/>
              <a:buChar char="•"/>
            </a:pPr>
            <a:r>
              <a:rPr lang="en-US" sz="2000" dirty="0">
                <a:latin typeface="Century Schoolbook" panose="02040604050505020304" pitchFamily="18" charset="0"/>
              </a:rPr>
              <a:t>located outside the 100-year floodplain</a:t>
            </a:r>
          </a:p>
          <a:p>
            <a:pPr marL="342900" lvl="0" indent="-342900">
              <a:buFont typeface="Arial" panose="020B0604020202020204" pitchFamily="34" charset="0"/>
              <a:buChar char="•"/>
            </a:pPr>
            <a:r>
              <a:rPr lang="en-US" sz="2000" dirty="0">
                <a:latin typeface="Century Schoolbook" panose="02040604050505020304" pitchFamily="18" charset="0"/>
              </a:rPr>
              <a:t>playa lakes</a:t>
            </a:r>
          </a:p>
          <a:p>
            <a:r>
              <a:rPr lang="en-US" sz="2000" b="1" dirty="0">
                <a:latin typeface="Century Schoolbook" panose="02040604050505020304" pitchFamily="18" charset="0"/>
              </a:rPr>
              <a:t> </a:t>
            </a:r>
            <a:endParaRPr lang="en-US" sz="2000" dirty="0">
              <a:latin typeface="Century Schoolbook" panose="02040604050505020304" pitchFamily="18" charset="0"/>
            </a:endParaRPr>
          </a:p>
          <a:p>
            <a:r>
              <a:rPr lang="en-US" sz="2000" dirty="0">
                <a:latin typeface="Century Schoolbook" panose="02040604050505020304" pitchFamily="18" charset="0"/>
              </a:rPr>
              <a:t>Eligible cropland must meet the requirements in subparagraph 181 A. </a:t>
            </a:r>
          </a:p>
          <a:p>
            <a:r>
              <a:rPr lang="en-US" sz="2000" dirty="0">
                <a:latin typeface="Century Schoolbook" panose="02040604050505020304" pitchFamily="18" charset="0"/>
              </a:rPr>
              <a:t> </a:t>
            </a:r>
          </a:p>
          <a:p>
            <a:pPr marL="914400" indent="-914400"/>
            <a:r>
              <a:rPr lang="en-US" sz="2000" b="1" dirty="0">
                <a:latin typeface="Century Schoolbook" panose="02040604050505020304" pitchFamily="18" charset="0"/>
              </a:rPr>
              <a:t>Notes:</a:t>
            </a:r>
            <a:r>
              <a:rPr lang="en-US" sz="2000" dirty="0">
                <a:latin typeface="Century Schoolbook" panose="02040604050505020304" pitchFamily="18" charset="0"/>
              </a:rPr>
              <a:t> Cottonwoods may be planted to enhance the viability of other hardwood trees (oaks, etc.). </a:t>
            </a:r>
          </a:p>
          <a:p>
            <a:endParaRPr lang="en-US" dirty="0">
              <a:latin typeface="Century Schoolbook" panose="02040604050505020304" pitchFamily="18" charset="0"/>
            </a:endParaRPr>
          </a:p>
          <a:p>
            <a:pPr marL="857250"/>
            <a:r>
              <a:rPr lang="en-US" dirty="0">
                <a:latin typeface="Century Schoolbook" panose="02040604050505020304" pitchFamily="18" charset="0"/>
              </a:rPr>
              <a:t>The purpose of this practice is to restore </a:t>
            </a:r>
            <a:br>
              <a:rPr lang="en-US" dirty="0">
                <a:latin typeface="Century Schoolbook" panose="02040604050505020304" pitchFamily="18" charset="0"/>
              </a:rPr>
            </a:br>
            <a:r>
              <a:rPr lang="en-US" dirty="0">
                <a:latin typeface="Century Schoolbook" panose="02040604050505020304" pitchFamily="18" charset="0"/>
              </a:rPr>
              <a:t>the natural hydrology, NOT to create a wetland.</a:t>
            </a:r>
          </a:p>
          <a:p>
            <a:endParaRPr lang="en-US" dirty="0">
              <a:latin typeface="Century Schoolbook" panose="02040604050505020304" pitchFamily="18" charset="0"/>
            </a:endParaRPr>
          </a:p>
          <a:p>
            <a:endParaRPr lang="en-US" sz="2800" dirty="0">
              <a:latin typeface="Century Schoolbook" panose="02040604050505020304" pitchFamily="18" charset="0"/>
            </a:endParaRPr>
          </a:p>
        </p:txBody>
      </p:sp>
      <p:pic>
        <p:nvPicPr>
          <p:cNvPr id="4" name="Picture 2">
            <a:extLst>
              <a:ext uri="{FF2B5EF4-FFF2-40B4-BE49-F238E27FC236}">
                <a16:creationId xmlns:a16="http://schemas.microsoft.com/office/drawing/2014/main" id="{9CF93192-61F5-916B-A554-4C30E53AE1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2600" y="1552838"/>
            <a:ext cx="6985000" cy="5543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27986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4">
            <a:extLst>
              <a:ext uri="{FF2B5EF4-FFF2-40B4-BE49-F238E27FC236}">
                <a16:creationId xmlns:a16="http://schemas.microsoft.com/office/drawing/2014/main" id="{F736F4CB-AA85-7651-4892-46507A049C70}"/>
              </a:ext>
            </a:extLst>
          </p:cNvPr>
          <p:cNvSpPr txBox="1"/>
          <p:nvPr/>
        </p:nvSpPr>
        <p:spPr>
          <a:xfrm>
            <a:off x="279400" y="1045863"/>
            <a:ext cx="12039600" cy="506976"/>
          </a:xfrm>
          <a:prstGeom prst="rect">
            <a:avLst/>
          </a:prstGeom>
        </p:spPr>
        <p:txBody>
          <a:bodyPr vert="horz" wrap="square" lIns="0" tIns="14393" rIns="0" bIns="0" rtlCol="0">
            <a:spAutoFit/>
          </a:bodyPr>
          <a:lstStyle/>
          <a:p>
            <a:pPr marL="14393">
              <a:spcBef>
                <a:spcPts val="113"/>
              </a:spcBef>
            </a:pPr>
            <a:r>
              <a:rPr lang="en-US" sz="3200" b="1" spc="-6" dirty="0">
                <a:solidFill>
                  <a:schemeClr val="accent2">
                    <a:lumMod val="50000"/>
                  </a:schemeClr>
                </a:solidFill>
                <a:latin typeface="Century Schoolbook" panose="02040604050505020304" pitchFamily="18" charset="0"/>
                <a:cs typeface="Arial"/>
              </a:rPr>
              <a:t>CREP CP23A, Wetland Restoration, Non-Floodplain</a:t>
            </a:r>
            <a:endParaRPr sz="3200" dirty="0">
              <a:solidFill>
                <a:schemeClr val="accent2">
                  <a:lumMod val="50000"/>
                </a:schemeClr>
              </a:solidFill>
              <a:latin typeface="Century Schoolbook" panose="02040604050505020304" pitchFamily="18" charset="0"/>
              <a:cs typeface="Arial"/>
            </a:endParaRPr>
          </a:p>
        </p:txBody>
      </p:sp>
      <p:sp>
        <p:nvSpPr>
          <p:cNvPr id="3" name="object 5">
            <a:extLst>
              <a:ext uri="{FF2B5EF4-FFF2-40B4-BE49-F238E27FC236}">
                <a16:creationId xmlns:a16="http://schemas.microsoft.com/office/drawing/2014/main" id="{7E3EDB5D-1BA8-5390-7F66-345B258C7C44}"/>
              </a:ext>
            </a:extLst>
          </p:cNvPr>
          <p:cNvSpPr txBox="1"/>
          <p:nvPr/>
        </p:nvSpPr>
        <p:spPr>
          <a:xfrm>
            <a:off x="508000" y="1828800"/>
            <a:ext cx="7480301" cy="4538123"/>
          </a:xfrm>
          <a:prstGeom prst="rect">
            <a:avLst/>
          </a:prstGeom>
        </p:spPr>
        <p:txBody>
          <a:bodyPr vert="horz" wrap="square" lIns="0" tIns="13674" rIns="0" bIns="0" rtlCol="0">
            <a:spAutoFit/>
          </a:bodyPr>
          <a:lstStyle/>
          <a:p>
            <a:r>
              <a:rPr lang="en-US" sz="2800" b="1" dirty="0">
                <a:latin typeface="Century Schoolbook" panose="02040604050505020304" pitchFamily="18" charset="0"/>
              </a:rPr>
              <a:t>Practice Requirements</a:t>
            </a:r>
          </a:p>
          <a:p>
            <a:br>
              <a:rPr lang="en-US" sz="2000" dirty="0">
                <a:latin typeface="Century Schoolbook" panose="02040604050505020304" pitchFamily="18" charset="0"/>
              </a:rPr>
            </a:br>
            <a:r>
              <a:rPr lang="en-US" sz="2000" dirty="0">
                <a:latin typeface="Century Schoolbook" panose="02040604050505020304" pitchFamily="18" charset="0"/>
              </a:rPr>
              <a:t>The amount of adjacent upland acreage to be enrolled shall be determined by NRCS. The amount of adjacent upland acres:</a:t>
            </a:r>
          </a:p>
          <a:p>
            <a:r>
              <a:rPr lang="en-US" sz="2000" dirty="0">
                <a:latin typeface="Century Schoolbook" panose="02040604050505020304" pitchFamily="18" charset="0"/>
              </a:rPr>
              <a:t> </a:t>
            </a:r>
          </a:p>
          <a:p>
            <a:pPr marL="342900" lvl="0" indent="-342900">
              <a:buFont typeface="Arial" panose="020B0604020202020204" pitchFamily="34" charset="0"/>
              <a:buChar char="•"/>
            </a:pPr>
            <a:r>
              <a:rPr lang="en-US" sz="2000" dirty="0">
                <a:latin typeface="Century Schoolbook" panose="02040604050505020304" pitchFamily="18" charset="0"/>
              </a:rPr>
              <a:t>is limited to the minimum number of acres to provide a protective buffer to the cropped wetland and to enhance wildlife habitat</a:t>
            </a:r>
            <a:br>
              <a:rPr lang="en-US" sz="2000" dirty="0">
                <a:latin typeface="Century Schoolbook" panose="02040604050505020304" pitchFamily="18" charset="0"/>
              </a:rPr>
            </a:br>
            <a:endParaRPr lang="en-US" sz="2000" dirty="0">
              <a:latin typeface="Century Schoolbook" panose="02040604050505020304" pitchFamily="18" charset="0"/>
            </a:endParaRPr>
          </a:p>
          <a:p>
            <a:pPr marL="342900" lvl="0" indent="-342900">
              <a:buFont typeface="Arial" panose="020B0604020202020204" pitchFamily="34" charset="0"/>
              <a:buChar char="•"/>
            </a:pPr>
            <a:r>
              <a:rPr lang="en-US" sz="2000" dirty="0">
                <a:latin typeface="Century Schoolbook" panose="02040604050505020304" pitchFamily="18" charset="0"/>
              </a:rPr>
              <a:t>may be less than the 4 to 1 ratio</a:t>
            </a:r>
            <a:br>
              <a:rPr lang="en-US" sz="2000" dirty="0">
                <a:latin typeface="Century Schoolbook" panose="02040604050505020304" pitchFamily="18" charset="0"/>
              </a:rPr>
            </a:br>
            <a:endParaRPr lang="en-US" sz="2000" dirty="0">
              <a:latin typeface="Century Schoolbook" panose="02040604050505020304" pitchFamily="18" charset="0"/>
            </a:endParaRPr>
          </a:p>
          <a:p>
            <a:pPr marL="342900" lvl="0" indent="-342900">
              <a:buFont typeface="Arial" panose="020B0604020202020204" pitchFamily="34" charset="0"/>
              <a:buChar char="•"/>
            </a:pPr>
            <a:r>
              <a:rPr lang="en-US" sz="2000" dirty="0">
                <a:latin typeface="Century Schoolbook" panose="02040604050505020304" pitchFamily="18" charset="0"/>
              </a:rPr>
              <a:t>shall not exceed the 4 to 1 ratio</a:t>
            </a:r>
          </a:p>
          <a:p>
            <a:endParaRPr lang="en-US" dirty="0">
              <a:latin typeface="Century Schoolbook" panose="02040604050505020304" pitchFamily="18" charset="0"/>
            </a:endParaRPr>
          </a:p>
          <a:p>
            <a:endParaRPr lang="en-US" sz="2800" dirty="0">
              <a:latin typeface="Century Schoolbook" panose="02040604050505020304" pitchFamily="18" charset="0"/>
            </a:endParaRPr>
          </a:p>
        </p:txBody>
      </p:sp>
      <p:pic>
        <p:nvPicPr>
          <p:cNvPr id="4" name="Picture 2">
            <a:extLst>
              <a:ext uri="{FF2B5EF4-FFF2-40B4-BE49-F238E27FC236}">
                <a16:creationId xmlns:a16="http://schemas.microsoft.com/office/drawing/2014/main" id="{7F93A831-8870-A187-F18C-60DE93EE04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29650" y="1552839"/>
            <a:ext cx="5187950" cy="55337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8981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F4F387C4-0870-1C48-02D5-E40FDD07D6DA}"/>
              </a:ext>
            </a:extLst>
          </p:cNvPr>
          <p:cNvSpPr>
            <a:spLocks noGrp="1"/>
          </p:cNvSpPr>
          <p:nvPr>
            <p:ph type="body" idx="1"/>
          </p:nvPr>
        </p:nvSpPr>
        <p:spPr>
          <a:xfrm>
            <a:off x="622300" y="1828800"/>
            <a:ext cx="12572999" cy="3693319"/>
          </a:xfrm>
        </p:spPr>
        <p:txBody>
          <a:bodyPr/>
          <a:lstStyle/>
          <a:p>
            <a:r>
              <a:rPr lang="en-US" sz="2400" b="0" dirty="0"/>
              <a:t>A </a:t>
            </a:r>
            <a:r>
              <a:rPr lang="en-US" sz="2400" dirty="0"/>
              <a:t>water sediment retention control structure</a:t>
            </a:r>
            <a:r>
              <a:rPr lang="en-US" sz="2400" b="0" dirty="0"/>
              <a:t> is a small earthen ridge-and-channel or embankment built across (perpendicular to) a small watercourse or area of concentrated flow within a field. They are commonly built in a parallel series with the first ridge crossing the top of the watercourse and the last ridge crossing the bottom, or nearly so. They are designed to trap agricultural runoff water and sediment as it flows down the watercourse; this keeps the watercourse from becoming a field gully and reduces the amount of runoff and sediment leaving the field. </a:t>
            </a:r>
            <a:endParaRPr lang="en-US" sz="2400" dirty="0"/>
          </a:p>
        </p:txBody>
      </p:sp>
      <p:sp>
        <p:nvSpPr>
          <p:cNvPr id="3" name="object 4">
            <a:extLst>
              <a:ext uri="{FF2B5EF4-FFF2-40B4-BE49-F238E27FC236}">
                <a16:creationId xmlns:a16="http://schemas.microsoft.com/office/drawing/2014/main" id="{8611E46F-C0E9-5565-42A7-772FCD04190C}"/>
              </a:ext>
            </a:extLst>
          </p:cNvPr>
          <p:cNvSpPr txBox="1"/>
          <p:nvPr/>
        </p:nvSpPr>
        <p:spPr>
          <a:xfrm>
            <a:off x="279400" y="1045863"/>
            <a:ext cx="12039600" cy="506976"/>
          </a:xfrm>
          <a:prstGeom prst="rect">
            <a:avLst/>
          </a:prstGeom>
        </p:spPr>
        <p:txBody>
          <a:bodyPr vert="horz" wrap="square" lIns="0" tIns="14393" rIns="0" bIns="0" rtlCol="0">
            <a:spAutoFit/>
          </a:bodyPr>
          <a:lstStyle/>
          <a:p>
            <a:pPr marL="14393">
              <a:spcBef>
                <a:spcPts val="113"/>
              </a:spcBef>
            </a:pPr>
            <a:r>
              <a:rPr lang="en-US" sz="3200" b="1" spc="-6" dirty="0">
                <a:solidFill>
                  <a:schemeClr val="accent2">
                    <a:lumMod val="50000"/>
                  </a:schemeClr>
                </a:solidFill>
                <a:latin typeface="Century Schoolbook" panose="02040604050505020304" pitchFamily="18" charset="0"/>
                <a:cs typeface="Arial"/>
              </a:rPr>
              <a:t>CREP CP26, </a:t>
            </a:r>
            <a:r>
              <a:rPr lang="en-US" sz="3200" b="1" dirty="0">
                <a:solidFill>
                  <a:schemeClr val="accent2">
                    <a:lumMod val="50000"/>
                  </a:schemeClr>
                </a:solidFill>
                <a:latin typeface="Century Schoolbook" panose="02040604050505020304" pitchFamily="18" charset="0"/>
              </a:rPr>
              <a:t>Sediment Retention Control Structure</a:t>
            </a:r>
            <a:endParaRPr sz="3200" dirty="0">
              <a:solidFill>
                <a:schemeClr val="accent2">
                  <a:lumMod val="50000"/>
                </a:schemeClr>
              </a:solidFill>
              <a:latin typeface="Century Schoolbook" panose="02040604050505020304" pitchFamily="18" charset="0"/>
              <a:cs typeface="Arial"/>
            </a:endParaRPr>
          </a:p>
        </p:txBody>
      </p:sp>
      <p:pic>
        <p:nvPicPr>
          <p:cNvPr id="4" name="Picture 3">
            <a:extLst>
              <a:ext uri="{FF2B5EF4-FFF2-40B4-BE49-F238E27FC236}">
                <a16:creationId xmlns:a16="http://schemas.microsoft.com/office/drawing/2014/main" id="{1503E658-BA39-23C6-4ED5-14273483443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955800" y="4495801"/>
            <a:ext cx="10546143" cy="2819400"/>
          </a:xfrm>
          <a:prstGeom prst="rect">
            <a:avLst/>
          </a:prstGeom>
        </p:spPr>
      </p:pic>
    </p:spTree>
    <p:extLst>
      <p:ext uri="{BB962C8B-B14F-4D97-AF65-F5344CB8AC3E}">
        <p14:creationId xmlns:p14="http://schemas.microsoft.com/office/powerpoint/2010/main" val="28373686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9E2C3C87-5260-0344-401C-37CE08A7DDCF}"/>
              </a:ext>
            </a:extLst>
          </p:cNvPr>
          <p:cNvSpPr>
            <a:spLocks noGrp="1"/>
          </p:cNvSpPr>
          <p:nvPr>
            <p:ph type="body" idx="1"/>
          </p:nvPr>
        </p:nvSpPr>
        <p:spPr>
          <a:xfrm>
            <a:off x="431157" y="2648854"/>
            <a:ext cx="6705600" cy="4431983"/>
          </a:xfrm>
        </p:spPr>
        <p:txBody>
          <a:bodyPr/>
          <a:lstStyle/>
          <a:p>
            <a:pPr marL="342900" indent="-342900">
              <a:buFont typeface="Arial" panose="020B0604020202020204" pitchFamily="34" charset="0"/>
              <a:buChar char="•"/>
            </a:pPr>
            <a:r>
              <a:rPr lang="en-US" sz="2400" b="0" dirty="0"/>
              <a:t>reduces agricultural runoff and sediment loading in nearby streams</a:t>
            </a:r>
            <a:br>
              <a:rPr lang="en-US" sz="2400" b="0" dirty="0"/>
            </a:br>
            <a:endParaRPr lang="en-US" sz="2400" b="0" dirty="0"/>
          </a:p>
          <a:p>
            <a:pPr marL="342900" indent="-342900">
              <a:buFont typeface="Arial" panose="020B0604020202020204" pitchFamily="34" charset="0"/>
              <a:buChar char="•"/>
            </a:pPr>
            <a:r>
              <a:rPr lang="en-US" sz="2400" b="0" dirty="0"/>
              <a:t>prevents small areas of concentrated flow from becoming gullies</a:t>
            </a:r>
            <a:br>
              <a:rPr lang="en-US" sz="2400" b="0" dirty="0"/>
            </a:br>
            <a:endParaRPr lang="en-US" sz="2400" b="0" dirty="0"/>
          </a:p>
          <a:p>
            <a:pPr marL="342900" indent="-342900">
              <a:buFont typeface="Arial" panose="020B0604020202020204" pitchFamily="34" charset="0"/>
              <a:buChar char="•"/>
            </a:pPr>
            <a:r>
              <a:rPr lang="en-US" sz="2400" b="0" dirty="0"/>
              <a:t>helps control erosion on aera of hilly land where slopes are not uniform enough for practices that flow the contour </a:t>
            </a:r>
            <a:br>
              <a:rPr lang="en-US" sz="2400" b="0" dirty="0"/>
            </a:br>
            <a:endParaRPr lang="en-US" sz="2400" b="0" dirty="0"/>
          </a:p>
          <a:p>
            <a:pPr marL="342900" indent="-342900">
              <a:buFont typeface="Arial" panose="020B0604020202020204" pitchFamily="34" charset="0"/>
              <a:buChar char="•"/>
            </a:pPr>
            <a:r>
              <a:rPr lang="en-US" sz="2400" b="0" dirty="0"/>
              <a:t>improves the farmability of cropland with irregular topography</a:t>
            </a:r>
          </a:p>
        </p:txBody>
      </p:sp>
      <p:sp>
        <p:nvSpPr>
          <p:cNvPr id="3" name="object 4">
            <a:extLst>
              <a:ext uri="{FF2B5EF4-FFF2-40B4-BE49-F238E27FC236}">
                <a16:creationId xmlns:a16="http://schemas.microsoft.com/office/drawing/2014/main" id="{486F2AD5-9E4C-861C-00AA-F906AA1340E1}"/>
              </a:ext>
            </a:extLst>
          </p:cNvPr>
          <p:cNvSpPr txBox="1"/>
          <p:nvPr/>
        </p:nvSpPr>
        <p:spPr>
          <a:xfrm>
            <a:off x="279400" y="1045863"/>
            <a:ext cx="12039600" cy="506976"/>
          </a:xfrm>
          <a:prstGeom prst="rect">
            <a:avLst/>
          </a:prstGeom>
        </p:spPr>
        <p:txBody>
          <a:bodyPr vert="horz" wrap="square" lIns="0" tIns="14393" rIns="0" bIns="0" rtlCol="0">
            <a:spAutoFit/>
          </a:bodyPr>
          <a:lstStyle/>
          <a:p>
            <a:pPr marL="14393">
              <a:spcBef>
                <a:spcPts val="113"/>
              </a:spcBef>
            </a:pPr>
            <a:r>
              <a:rPr lang="en-US" sz="3200" b="1" spc="-6" dirty="0">
                <a:solidFill>
                  <a:schemeClr val="accent2">
                    <a:lumMod val="50000"/>
                  </a:schemeClr>
                </a:solidFill>
                <a:latin typeface="Century Schoolbook" panose="02040604050505020304" pitchFamily="18" charset="0"/>
                <a:cs typeface="Arial"/>
              </a:rPr>
              <a:t>CREP CP26, </a:t>
            </a:r>
            <a:r>
              <a:rPr lang="en-US" sz="3200" b="1" dirty="0">
                <a:solidFill>
                  <a:schemeClr val="accent2">
                    <a:lumMod val="50000"/>
                  </a:schemeClr>
                </a:solidFill>
                <a:latin typeface="Century Schoolbook" panose="02040604050505020304" pitchFamily="18" charset="0"/>
              </a:rPr>
              <a:t>Sediment Retention Control Structure</a:t>
            </a:r>
            <a:endParaRPr sz="3200" dirty="0">
              <a:solidFill>
                <a:schemeClr val="accent2">
                  <a:lumMod val="50000"/>
                </a:schemeClr>
              </a:solidFill>
              <a:latin typeface="Century Schoolbook" panose="02040604050505020304" pitchFamily="18" charset="0"/>
              <a:cs typeface="Arial"/>
            </a:endParaRPr>
          </a:p>
        </p:txBody>
      </p:sp>
      <p:sp>
        <p:nvSpPr>
          <p:cNvPr id="4" name="object 5">
            <a:extLst>
              <a:ext uri="{FF2B5EF4-FFF2-40B4-BE49-F238E27FC236}">
                <a16:creationId xmlns:a16="http://schemas.microsoft.com/office/drawing/2014/main" id="{9DCD5093-6577-7653-3F9C-BC6D29398EA6}"/>
              </a:ext>
            </a:extLst>
          </p:cNvPr>
          <p:cNvSpPr txBox="1"/>
          <p:nvPr/>
        </p:nvSpPr>
        <p:spPr>
          <a:xfrm>
            <a:off x="433408" y="1773272"/>
            <a:ext cx="6740324" cy="875582"/>
          </a:xfrm>
          <a:prstGeom prst="rect">
            <a:avLst/>
          </a:prstGeom>
        </p:spPr>
        <p:txBody>
          <a:bodyPr vert="horz" wrap="square" lIns="0" tIns="13674" rIns="0" bIns="0" rtlCol="0">
            <a:spAutoFit/>
          </a:bodyPr>
          <a:lstStyle/>
          <a:p>
            <a:r>
              <a:rPr lang="en-US" sz="2800" b="1" dirty="0">
                <a:latin typeface="Century Schoolbook" panose="02040604050505020304" pitchFamily="18" charset="0"/>
              </a:rPr>
              <a:t>Why establish sediment retention control structure? </a:t>
            </a:r>
            <a:endParaRPr lang="en-US" sz="2800" dirty="0">
              <a:latin typeface="Century Schoolbook" panose="02040604050505020304" pitchFamily="18" charset="0"/>
            </a:endParaRPr>
          </a:p>
        </p:txBody>
      </p:sp>
      <p:pic>
        <p:nvPicPr>
          <p:cNvPr id="5" name="Picture 10">
            <a:extLst>
              <a:ext uri="{FF2B5EF4-FFF2-40B4-BE49-F238E27FC236}">
                <a16:creationId xmlns:a16="http://schemas.microsoft.com/office/drawing/2014/main" id="{ED0BE723-DA16-6E0A-80D4-C055112039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08800" y="1737583"/>
            <a:ext cx="6908800" cy="51235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50412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4">
            <a:extLst>
              <a:ext uri="{FF2B5EF4-FFF2-40B4-BE49-F238E27FC236}">
                <a16:creationId xmlns:a16="http://schemas.microsoft.com/office/drawing/2014/main" id="{ADEF75ED-0C0B-D783-05BC-9695286F26D2}"/>
              </a:ext>
            </a:extLst>
          </p:cNvPr>
          <p:cNvSpPr txBox="1"/>
          <p:nvPr/>
        </p:nvSpPr>
        <p:spPr>
          <a:xfrm>
            <a:off x="279400" y="1045863"/>
            <a:ext cx="12039600" cy="506976"/>
          </a:xfrm>
          <a:prstGeom prst="rect">
            <a:avLst/>
          </a:prstGeom>
        </p:spPr>
        <p:txBody>
          <a:bodyPr vert="horz" wrap="square" lIns="0" tIns="14393" rIns="0" bIns="0" rtlCol="0">
            <a:spAutoFit/>
          </a:bodyPr>
          <a:lstStyle/>
          <a:p>
            <a:pPr marL="14393">
              <a:spcBef>
                <a:spcPts val="113"/>
              </a:spcBef>
            </a:pPr>
            <a:r>
              <a:rPr lang="en-US" sz="3200" b="1" spc="-6" dirty="0">
                <a:solidFill>
                  <a:schemeClr val="accent2">
                    <a:lumMod val="50000"/>
                  </a:schemeClr>
                </a:solidFill>
                <a:latin typeface="Century Schoolbook" panose="02040604050505020304" pitchFamily="18" charset="0"/>
                <a:cs typeface="Arial"/>
              </a:rPr>
              <a:t>CREP CP26, </a:t>
            </a:r>
            <a:r>
              <a:rPr lang="en-US" sz="3200" b="1" dirty="0">
                <a:solidFill>
                  <a:schemeClr val="accent2">
                    <a:lumMod val="50000"/>
                  </a:schemeClr>
                </a:solidFill>
                <a:latin typeface="Century Schoolbook" panose="02040604050505020304" pitchFamily="18" charset="0"/>
              </a:rPr>
              <a:t>Sediment Retention Control Structure</a:t>
            </a:r>
            <a:endParaRPr sz="3200" dirty="0">
              <a:solidFill>
                <a:schemeClr val="accent2">
                  <a:lumMod val="50000"/>
                </a:schemeClr>
              </a:solidFill>
              <a:latin typeface="Century Schoolbook" panose="02040604050505020304" pitchFamily="18" charset="0"/>
              <a:cs typeface="Arial"/>
            </a:endParaRPr>
          </a:p>
        </p:txBody>
      </p:sp>
      <p:sp>
        <p:nvSpPr>
          <p:cNvPr id="3" name="object 5">
            <a:extLst>
              <a:ext uri="{FF2B5EF4-FFF2-40B4-BE49-F238E27FC236}">
                <a16:creationId xmlns:a16="http://schemas.microsoft.com/office/drawing/2014/main" id="{DE2695C0-65B6-A5FE-6BAD-CAF221AFA655}"/>
              </a:ext>
            </a:extLst>
          </p:cNvPr>
          <p:cNvSpPr txBox="1"/>
          <p:nvPr/>
        </p:nvSpPr>
        <p:spPr>
          <a:xfrm>
            <a:off x="433408" y="1773272"/>
            <a:ext cx="11656992" cy="444695"/>
          </a:xfrm>
          <a:prstGeom prst="rect">
            <a:avLst/>
          </a:prstGeom>
        </p:spPr>
        <p:txBody>
          <a:bodyPr vert="horz" wrap="square" lIns="0" tIns="13674" rIns="0" bIns="0" rtlCol="0">
            <a:spAutoFit/>
          </a:bodyPr>
          <a:lstStyle/>
          <a:p>
            <a:r>
              <a:rPr lang="en-US" sz="2800" b="1" dirty="0">
                <a:latin typeface="Century Schoolbook" panose="02040604050505020304" pitchFamily="18" charset="0"/>
              </a:rPr>
              <a:t>Why establish sediment retention control structure? </a:t>
            </a:r>
            <a:endParaRPr lang="en-US" sz="2800" dirty="0">
              <a:latin typeface="Century Schoolbook" panose="02040604050505020304" pitchFamily="18" charset="0"/>
            </a:endParaRPr>
          </a:p>
        </p:txBody>
      </p:sp>
      <p:pic>
        <p:nvPicPr>
          <p:cNvPr id="4" name="Picture 3">
            <a:extLst>
              <a:ext uri="{FF2B5EF4-FFF2-40B4-BE49-F238E27FC236}">
                <a16:creationId xmlns:a16="http://schemas.microsoft.com/office/drawing/2014/main" id="{2E1F9043-1CE7-E7EB-6FAD-03FB723D13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342" y="2362200"/>
            <a:ext cx="12496800" cy="4663236"/>
          </a:xfrm>
          <a:prstGeom prst="rect">
            <a:avLst/>
          </a:prstGeom>
        </p:spPr>
      </p:pic>
    </p:spTree>
    <p:extLst>
      <p:ext uri="{BB962C8B-B14F-4D97-AF65-F5344CB8AC3E}">
        <p14:creationId xmlns:p14="http://schemas.microsoft.com/office/powerpoint/2010/main" val="4351088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4">
            <a:extLst>
              <a:ext uri="{FF2B5EF4-FFF2-40B4-BE49-F238E27FC236}">
                <a16:creationId xmlns:a16="http://schemas.microsoft.com/office/drawing/2014/main" id="{A2D4811A-FCC9-8091-03D1-896651C483C6}"/>
              </a:ext>
            </a:extLst>
          </p:cNvPr>
          <p:cNvSpPr txBox="1"/>
          <p:nvPr/>
        </p:nvSpPr>
        <p:spPr>
          <a:xfrm>
            <a:off x="279400" y="1045863"/>
            <a:ext cx="12039600" cy="506976"/>
          </a:xfrm>
          <a:prstGeom prst="rect">
            <a:avLst/>
          </a:prstGeom>
        </p:spPr>
        <p:txBody>
          <a:bodyPr vert="horz" wrap="square" lIns="0" tIns="14393" rIns="0" bIns="0" rtlCol="0">
            <a:spAutoFit/>
          </a:bodyPr>
          <a:lstStyle/>
          <a:p>
            <a:pPr marL="14393">
              <a:spcBef>
                <a:spcPts val="113"/>
              </a:spcBef>
            </a:pPr>
            <a:r>
              <a:rPr lang="en-US" sz="3200" b="1" spc="-6" dirty="0">
                <a:solidFill>
                  <a:schemeClr val="accent2">
                    <a:lumMod val="50000"/>
                  </a:schemeClr>
                </a:solidFill>
                <a:latin typeface="Century Schoolbook" panose="02040604050505020304" pitchFamily="18" charset="0"/>
                <a:cs typeface="Arial"/>
              </a:rPr>
              <a:t>CREP CP26, </a:t>
            </a:r>
            <a:r>
              <a:rPr lang="en-US" sz="3200" b="1" dirty="0">
                <a:solidFill>
                  <a:schemeClr val="accent2">
                    <a:lumMod val="50000"/>
                  </a:schemeClr>
                </a:solidFill>
                <a:latin typeface="Century Schoolbook" panose="02040604050505020304" pitchFamily="18" charset="0"/>
              </a:rPr>
              <a:t>Sediment Retention Control Structure</a:t>
            </a:r>
            <a:endParaRPr sz="3200" dirty="0">
              <a:solidFill>
                <a:schemeClr val="accent2">
                  <a:lumMod val="50000"/>
                </a:schemeClr>
              </a:solidFill>
              <a:latin typeface="Century Schoolbook" panose="02040604050505020304" pitchFamily="18" charset="0"/>
              <a:cs typeface="Arial"/>
            </a:endParaRPr>
          </a:p>
        </p:txBody>
      </p:sp>
      <p:sp>
        <p:nvSpPr>
          <p:cNvPr id="3" name="object 5">
            <a:extLst>
              <a:ext uri="{FF2B5EF4-FFF2-40B4-BE49-F238E27FC236}">
                <a16:creationId xmlns:a16="http://schemas.microsoft.com/office/drawing/2014/main" id="{CBCEEBDB-02E3-57C6-BB98-B19CA3ECF070}"/>
              </a:ext>
            </a:extLst>
          </p:cNvPr>
          <p:cNvSpPr txBox="1"/>
          <p:nvPr/>
        </p:nvSpPr>
        <p:spPr>
          <a:xfrm>
            <a:off x="433408" y="1773272"/>
            <a:ext cx="11656992" cy="444695"/>
          </a:xfrm>
          <a:prstGeom prst="rect">
            <a:avLst/>
          </a:prstGeom>
        </p:spPr>
        <p:txBody>
          <a:bodyPr vert="horz" wrap="square" lIns="0" tIns="13674" rIns="0" bIns="0" rtlCol="0">
            <a:spAutoFit/>
          </a:bodyPr>
          <a:lstStyle/>
          <a:p>
            <a:r>
              <a:rPr lang="en-US" sz="2800" b="1" dirty="0">
                <a:latin typeface="Century Schoolbook" panose="02040604050505020304" pitchFamily="18" charset="0"/>
              </a:rPr>
              <a:t>Why establish sediment retention control structure? </a:t>
            </a:r>
            <a:endParaRPr lang="en-US" sz="2800" dirty="0">
              <a:latin typeface="Century Schoolbook" panose="02040604050505020304" pitchFamily="18" charset="0"/>
            </a:endParaRPr>
          </a:p>
        </p:txBody>
      </p:sp>
      <p:pic>
        <p:nvPicPr>
          <p:cNvPr id="4" name="Picture 3">
            <a:extLst>
              <a:ext uri="{FF2B5EF4-FFF2-40B4-BE49-F238E27FC236}">
                <a16:creationId xmlns:a16="http://schemas.microsoft.com/office/drawing/2014/main" id="{2E80F9D4-2D67-0B82-0ED9-903A6C94CC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3466" y="2286000"/>
            <a:ext cx="12415134" cy="4794267"/>
          </a:xfrm>
          <a:prstGeom prst="rect">
            <a:avLst/>
          </a:prstGeom>
        </p:spPr>
      </p:pic>
    </p:spTree>
    <p:extLst>
      <p:ext uri="{BB962C8B-B14F-4D97-AF65-F5344CB8AC3E}">
        <p14:creationId xmlns:p14="http://schemas.microsoft.com/office/powerpoint/2010/main" val="31999067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4">
            <a:extLst>
              <a:ext uri="{FF2B5EF4-FFF2-40B4-BE49-F238E27FC236}">
                <a16:creationId xmlns:a16="http://schemas.microsoft.com/office/drawing/2014/main" id="{80B12917-7DEE-6E7B-47E0-E14AD7C035A6}"/>
              </a:ext>
            </a:extLst>
          </p:cNvPr>
          <p:cNvSpPr txBox="1"/>
          <p:nvPr/>
        </p:nvSpPr>
        <p:spPr>
          <a:xfrm>
            <a:off x="279400" y="1045863"/>
            <a:ext cx="12039600" cy="506976"/>
          </a:xfrm>
          <a:prstGeom prst="rect">
            <a:avLst/>
          </a:prstGeom>
        </p:spPr>
        <p:txBody>
          <a:bodyPr vert="horz" wrap="square" lIns="0" tIns="14393" rIns="0" bIns="0" rtlCol="0">
            <a:spAutoFit/>
          </a:bodyPr>
          <a:lstStyle/>
          <a:p>
            <a:pPr marL="14393">
              <a:spcBef>
                <a:spcPts val="113"/>
              </a:spcBef>
            </a:pPr>
            <a:r>
              <a:rPr lang="en-US" sz="3200" b="1" spc="-6" dirty="0">
                <a:solidFill>
                  <a:schemeClr val="accent2">
                    <a:lumMod val="50000"/>
                  </a:schemeClr>
                </a:solidFill>
                <a:latin typeface="Century Schoolbook" panose="02040604050505020304" pitchFamily="18" charset="0"/>
                <a:cs typeface="Arial"/>
              </a:rPr>
              <a:t>CREP CP26, </a:t>
            </a:r>
            <a:r>
              <a:rPr lang="en-US" sz="3200" b="1" dirty="0">
                <a:solidFill>
                  <a:schemeClr val="accent2">
                    <a:lumMod val="50000"/>
                  </a:schemeClr>
                </a:solidFill>
                <a:latin typeface="Century Schoolbook" panose="02040604050505020304" pitchFamily="18" charset="0"/>
              </a:rPr>
              <a:t>Sediment Retention Control Structure</a:t>
            </a:r>
            <a:endParaRPr sz="3200" dirty="0">
              <a:solidFill>
                <a:schemeClr val="accent2">
                  <a:lumMod val="50000"/>
                </a:schemeClr>
              </a:solidFill>
              <a:latin typeface="Century Schoolbook" panose="02040604050505020304" pitchFamily="18" charset="0"/>
              <a:cs typeface="Arial"/>
            </a:endParaRPr>
          </a:p>
        </p:txBody>
      </p:sp>
      <p:pic>
        <p:nvPicPr>
          <p:cNvPr id="3" name="Picture 8" descr="See the source image">
            <a:extLst>
              <a:ext uri="{FF2B5EF4-FFF2-40B4-BE49-F238E27FC236}">
                <a16:creationId xmlns:a16="http://schemas.microsoft.com/office/drawing/2014/main" id="{75686DFC-608A-2F7E-88DF-74CFFD9990A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6908800" y="2002137"/>
            <a:ext cx="6095999" cy="4724400"/>
          </a:xfrm>
          <a:prstGeom prst="rect">
            <a:avLst/>
          </a:prstGeom>
          <a:noFill/>
          <a:extLst>
            <a:ext uri="{909E8E84-426E-40DD-AFC4-6F175D3DCCD1}">
              <a14:hiddenFill xmlns:a14="http://schemas.microsoft.com/office/drawing/2010/main">
                <a:solidFill>
                  <a:srgbClr val="FFFFFF"/>
                </a:solidFill>
              </a14:hiddenFill>
            </a:ext>
          </a:extLst>
        </p:spPr>
      </p:pic>
      <p:sp>
        <p:nvSpPr>
          <p:cNvPr id="4" name="object 5">
            <a:extLst>
              <a:ext uri="{FF2B5EF4-FFF2-40B4-BE49-F238E27FC236}">
                <a16:creationId xmlns:a16="http://schemas.microsoft.com/office/drawing/2014/main" id="{D26047EB-EE16-B8D6-1BDD-9C0A3535A8FD}"/>
              </a:ext>
            </a:extLst>
          </p:cNvPr>
          <p:cNvSpPr txBox="1"/>
          <p:nvPr/>
        </p:nvSpPr>
        <p:spPr>
          <a:xfrm>
            <a:off x="433408" y="1773272"/>
            <a:ext cx="6740324" cy="875582"/>
          </a:xfrm>
          <a:prstGeom prst="rect">
            <a:avLst/>
          </a:prstGeom>
        </p:spPr>
        <p:txBody>
          <a:bodyPr vert="horz" wrap="square" lIns="0" tIns="13674" rIns="0" bIns="0" rtlCol="0">
            <a:spAutoFit/>
          </a:bodyPr>
          <a:lstStyle/>
          <a:p>
            <a:r>
              <a:rPr lang="en-US" sz="2800" b="1" dirty="0">
                <a:latin typeface="Century Schoolbook" panose="02040604050505020304" pitchFamily="18" charset="0"/>
              </a:rPr>
              <a:t>Why establish sediment retention control structure? </a:t>
            </a:r>
            <a:endParaRPr lang="en-US" sz="2800" dirty="0">
              <a:latin typeface="Century Schoolbook" panose="02040604050505020304" pitchFamily="18" charset="0"/>
            </a:endParaRPr>
          </a:p>
        </p:txBody>
      </p:sp>
      <p:sp>
        <p:nvSpPr>
          <p:cNvPr id="5" name="Rectangle 4">
            <a:extLst>
              <a:ext uri="{FF2B5EF4-FFF2-40B4-BE49-F238E27FC236}">
                <a16:creationId xmlns:a16="http://schemas.microsoft.com/office/drawing/2014/main" id="{3D8B14E1-F244-768F-C648-3ECEF344A0AE}"/>
              </a:ext>
            </a:extLst>
          </p:cNvPr>
          <p:cNvSpPr/>
          <p:nvPr/>
        </p:nvSpPr>
        <p:spPr>
          <a:xfrm>
            <a:off x="433408" y="3118035"/>
            <a:ext cx="6095999" cy="3139321"/>
          </a:xfrm>
          <a:prstGeom prst="rect">
            <a:avLst/>
          </a:prstGeom>
        </p:spPr>
        <p:txBody>
          <a:bodyPr wrap="square">
            <a:spAutoFit/>
          </a:bodyPr>
          <a:lstStyle/>
          <a:p>
            <a:r>
              <a:rPr lang="en-US" dirty="0">
                <a:latin typeface="Century Schoolbook" panose="02040604050505020304" pitchFamily="18" charset="0"/>
              </a:rPr>
              <a:t>They detain precipitation runoff during storm events and slowly discharge this water through a stable outlet, which reduces streamflow by 5%. Sediment in the runoff is deposited in the basin, removing 80% of total suspended solids in runoff, reducing the phosphorus load by 85% and improving downstream water quality. These basins eliminate gully erosion and can also remove pollutants such as nitrogen, metals, bacteria and hydrocarbons. The dry basin between storm events maintains land function and farmability and vegetation along the basin edge provides wildlife habitat</a:t>
            </a:r>
          </a:p>
        </p:txBody>
      </p:sp>
    </p:spTree>
    <p:extLst>
      <p:ext uri="{BB962C8B-B14F-4D97-AF65-F5344CB8AC3E}">
        <p14:creationId xmlns:p14="http://schemas.microsoft.com/office/powerpoint/2010/main" val="28245343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4">
            <a:extLst>
              <a:ext uri="{FF2B5EF4-FFF2-40B4-BE49-F238E27FC236}">
                <a16:creationId xmlns:a16="http://schemas.microsoft.com/office/drawing/2014/main" id="{1FDCBB7B-5BE5-9750-0B49-0AE34B756270}"/>
              </a:ext>
            </a:extLst>
          </p:cNvPr>
          <p:cNvSpPr txBox="1"/>
          <p:nvPr/>
        </p:nvSpPr>
        <p:spPr>
          <a:xfrm>
            <a:off x="279400" y="1045863"/>
            <a:ext cx="12039600" cy="506976"/>
          </a:xfrm>
          <a:prstGeom prst="rect">
            <a:avLst/>
          </a:prstGeom>
        </p:spPr>
        <p:txBody>
          <a:bodyPr vert="horz" wrap="square" lIns="0" tIns="14393" rIns="0" bIns="0" rtlCol="0">
            <a:spAutoFit/>
          </a:bodyPr>
          <a:lstStyle/>
          <a:p>
            <a:pPr marL="14393">
              <a:spcBef>
                <a:spcPts val="113"/>
              </a:spcBef>
            </a:pPr>
            <a:r>
              <a:rPr lang="en-US" sz="3200" b="1" spc="-6" dirty="0">
                <a:solidFill>
                  <a:schemeClr val="accent2">
                    <a:lumMod val="50000"/>
                  </a:schemeClr>
                </a:solidFill>
                <a:latin typeface="Century Schoolbook" panose="02040604050505020304" pitchFamily="18" charset="0"/>
                <a:cs typeface="Arial"/>
              </a:rPr>
              <a:t>CREP CP26, </a:t>
            </a:r>
            <a:r>
              <a:rPr lang="en-US" sz="3200" b="1" dirty="0">
                <a:solidFill>
                  <a:schemeClr val="accent2">
                    <a:lumMod val="50000"/>
                  </a:schemeClr>
                </a:solidFill>
                <a:latin typeface="Century Schoolbook" panose="02040604050505020304" pitchFamily="18" charset="0"/>
              </a:rPr>
              <a:t>Sediment Retention Control Structure</a:t>
            </a:r>
            <a:endParaRPr sz="3200" dirty="0">
              <a:solidFill>
                <a:schemeClr val="accent2">
                  <a:lumMod val="50000"/>
                </a:schemeClr>
              </a:solidFill>
              <a:latin typeface="Century Schoolbook" panose="02040604050505020304" pitchFamily="18" charset="0"/>
              <a:cs typeface="Arial"/>
            </a:endParaRPr>
          </a:p>
        </p:txBody>
      </p:sp>
      <p:sp>
        <p:nvSpPr>
          <p:cNvPr id="3" name="object 5">
            <a:extLst>
              <a:ext uri="{FF2B5EF4-FFF2-40B4-BE49-F238E27FC236}">
                <a16:creationId xmlns:a16="http://schemas.microsoft.com/office/drawing/2014/main" id="{84EBFF3C-5280-E286-8749-F865B2366E80}"/>
              </a:ext>
            </a:extLst>
          </p:cNvPr>
          <p:cNvSpPr txBox="1"/>
          <p:nvPr/>
        </p:nvSpPr>
        <p:spPr>
          <a:xfrm>
            <a:off x="433408" y="1773272"/>
            <a:ext cx="6740324" cy="444695"/>
          </a:xfrm>
          <a:prstGeom prst="rect">
            <a:avLst/>
          </a:prstGeom>
        </p:spPr>
        <p:txBody>
          <a:bodyPr vert="horz" wrap="square" lIns="0" tIns="13674" rIns="0" bIns="0" rtlCol="0">
            <a:spAutoFit/>
          </a:bodyPr>
          <a:lstStyle/>
          <a:p>
            <a:r>
              <a:rPr lang="en-US" sz="2800" b="1" dirty="0">
                <a:latin typeface="Century Schoolbook" panose="02040604050505020304" pitchFamily="18" charset="0"/>
              </a:rPr>
              <a:t>Practice Requirements </a:t>
            </a:r>
            <a:endParaRPr lang="en-US" sz="2800" dirty="0">
              <a:latin typeface="Century Schoolbook" panose="02040604050505020304" pitchFamily="18" charset="0"/>
            </a:endParaRPr>
          </a:p>
        </p:txBody>
      </p:sp>
      <p:sp>
        <p:nvSpPr>
          <p:cNvPr id="4" name="TextBox 3">
            <a:extLst>
              <a:ext uri="{FF2B5EF4-FFF2-40B4-BE49-F238E27FC236}">
                <a16:creationId xmlns:a16="http://schemas.microsoft.com/office/drawing/2014/main" id="{710BE055-78D6-CD4B-29BE-E68F141A855A}"/>
              </a:ext>
            </a:extLst>
          </p:cNvPr>
          <p:cNvSpPr txBox="1"/>
          <p:nvPr/>
        </p:nvSpPr>
        <p:spPr>
          <a:xfrm>
            <a:off x="127000" y="2437504"/>
            <a:ext cx="7046732" cy="4401205"/>
          </a:xfrm>
          <a:prstGeom prst="rect">
            <a:avLst/>
          </a:prstGeom>
          <a:noFill/>
        </p:spPr>
        <p:txBody>
          <a:bodyPr wrap="square">
            <a:spAutoFit/>
          </a:bodyPr>
          <a:lstStyle/>
          <a:p>
            <a:pPr marL="457200" marR="0">
              <a:spcBef>
                <a:spcPts val="0"/>
              </a:spcBef>
              <a:spcAft>
                <a:spcPts val="0"/>
              </a:spcAft>
              <a:tabLst>
                <a:tab pos="742950" algn="l"/>
                <a:tab pos="914400" algn="l"/>
                <a:tab pos="1200150" algn="l"/>
              </a:tabLst>
            </a:pPr>
            <a:r>
              <a:rPr lang="en-US" sz="2000" dirty="0">
                <a:solidFill>
                  <a:srgbClr val="000000"/>
                </a:solidFill>
                <a:effectLst/>
                <a:latin typeface="Times New Roman" panose="02020603050405020304" pitchFamily="18" charset="0"/>
                <a:ea typeface="Times New Roman" panose="02020603050405020304" pitchFamily="18" charset="0"/>
              </a:rPr>
              <a:t>This practice must include an adequate buffer area of perennial vegetation to protect the water quality and provide wildlife habitat. The width of the buffer shall be determined by the soil types, slope, and conservation practices applied on the field. </a:t>
            </a:r>
            <a:br>
              <a:rPr lang="en-US" sz="2000" dirty="0">
                <a:solidFill>
                  <a:srgbClr val="000000"/>
                </a:solidFill>
                <a:effectLst/>
                <a:latin typeface="Times New Roman" panose="02020603050405020304" pitchFamily="18" charset="0"/>
                <a:ea typeface="Times New Roman" panose="02020603050405020304" pitchFamily="18" charset="0"/>
              </a:rPr>
            </a:br>
            <a:endParaRPr lang="en-US" sz="2000" dirty="0">
              <a:solidFill>
                <a:srgbClr val="000000"/>
              </a:solidFill>
              <a:effectLst/>
              <a:latin typeface="Times New Roman" panose="02020603050405020304" pitchFamily="18" charset="0"/>
              <a:ea typeface="Times New Roman" panose="02020603050405020304" pitchFamily="18" charset="0"/>
            </a:endParaRPr>
          </a:p>
          <a:p>
            <a:pPr marL="742950" marR="0" indent="-285750">
              <a:spcBef>
                <a:spcPts val="0"/>
              </a:spcBef>
              <a:spcAft>
                <a:spcPts val="0"/>
              </a:spcAft>
              <a:buFont typeface="Arial" panose="020B0604020202020204" pitchFamily="34" charset="0"/>
              <a:buChar char="•"/>
            </a:pPr>
            <a:r>
              <a:rPr lang="en-US" sz="2000" dirty="0">
                <a:latin typeface="Times New Roman" panose="02020603050405020304" pitchFamily="18" charset="0"/>
                <a:ea typeface="Times New Roman" panose="02020603050405020304" pitchFamily="18" charset="0"/>
              </a:rPr>
              <a:t>t</a:t>
            </a:r>
            <a:r>
              <a:rPr lang="en-US" sz="2000" dirty="0">
                <a:effectLst/>
                <a:latin typeface="Times New Roman" panose="02020603050405020304" pitchFamily="18" charset="0"/>
                <a:ea typeface="Times New Roman" panose="02020603050405020304" pitchFamily="18" charset="0"/>
              </a:rPr>
              <a:t>he earth embankment and inundated area must be devoted to a cover comprised of a mixed stand of at least two forb or legume species best suited for site conditions in accordance with the NRCS FOTG.</a:t>
            </a:r>
          </a:p>
          <a:p>
            <a:pPr marL="742950" marR="0" indent="-285750">
              <a:spcBef>
                <a:spcPts val="0"/>
              </a:spcBef>
              <a:spcAft>
                <a:spcPts val="0"/>
              </a:spcAft>
              <a:buFont typeface="Arial" panose="020B0604020202020204" pitchFamily="34" charset="0"/>
              <a:buChar char="•"/>
            </a:pPr>
            <a:endParaRPr lang="en-US" sz="2000" dirty="0">
              <a:effectLst/>
              <a:latin typeface="Times New Roman" panose="02020603050405020304" pitchFamily="18" charset="0"/>
              <a:ea typeface="Times New Roman" panose="02020603050405020304" pitchFamily="18" charset="0"/>
            </a:endParaRPr>
          </a:p>
          <a:p>
            <a:pPr marL="742950" marR="0" indent="-285750">
              <a:spcBef>
                <a:spcPts val="0"/>
              </a:spcBef>
              <a:spcAft>
                <a:spcPts val="0"/>
              </a:spcAft>
              <a:buFont typeface="Arial" panose="020B0604020202020204" pitchFamily="34" charset="0"/>
              <a:buChar char="•"/>
            </a:pPr>
            <a:r>
              <a:rPr lang="en-US" sz="2000" dirty="0">
                <a:solidFill>
                  <a:srgbClr val="000000"/>
                </a:solidFill>
                <a:latin typeface="Times New Roman" panose="02020603050405020304" pitchFamily="18" charset="0"/>
                <a:ea typeface="Times New Roman" panose="02020603050405020304" pitchFamily="18" charset="0"/>
              </a:rPr>
              <a:t>t</a:t>
            </a:r>
            <a:r>
              <a:rPr lang="en-US" sz="2000" dirty="0">
                <a:solidFill>
                  <a:srgbClr val="000000"/>
                </a:solidFill>
                <a:effectLst/>
                <a:latin typeface="Times New Roman" panose="02020603050405020304" pitchFamily="18" charset="0"/>
                <a:ea typeface="Times New Roman" panose="02020603050405020304" pitchFamily="18" charset="0"/>
              </a:rPr>
              <a:t>he buffer area of perennial vegetation to protect the water quality will be designed as determined by NRCS.</a:t>
            </a:r>
            <a:endParaRPr lang="en-US" sz="20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685800" algn="l"/>
                <a:tab pos="914400" algn="l"/>
                <a:tab pos="1200150" algn="l"/>
              </a:tabLst>
            </a:pPr>
            <a:r>
              <a:rPr lang="en-US" sz="2000" dirty="0">
                <a:solidFill>
                  <a:srgbClr val="000000"/>
                </a:solidFill>
                <a:effectLst/>
                <a:latin typeface="Times New Roman" panose="02020603050405020304" pitchFamily="18" charset="0"/>
                <a:ea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endParaRPr>
          </a:p>
          <a:p>
            <a:pPr marL="800100" lvl="1" indent="-342900">
              <a:buFont typeface="Symbol" panose="05050102010706020507" pitchFamily="18" charset="2"/>
              <a:buChar char=""/>
              <a:tabLst>
                <a:tab pos="914400" algn="l"/>
                <a:tab pos="1200150" algn="l"/>
              </a:tabLst>
            </a:pPr>
            <a:endParaRPr lang="en-US" sz="2000" dirty="0">
              <a:effectLst/>
              <a:latin typeface="Times New Roman" panose="02020603050405020304" pitchFamily="18" charset="0"/>
              <a:ea typeface="Times New Roman" panose="02020603050405020304" pitchFamily="18" charset="0"/>
            </a:endParaRPr>
          </a:p>
        </p:txBody>
      </p:sp>
      <p:pic>
        <p:nvPicPr>
          <p:cNvPr id="5" name="Picture 2" descr="Abca wascob monitoring">
            <a:extLst>
              <a:ext uri="{FF2B5EF4-FFF2-40B4-BE49-F238E27FC236}">
                <a16:creationId xmlns:a16="http://schemas.microsoft.com/office/drawing/2014/main" id="{1A67A896-207C-0747-36AE-B3D3F4576E92}"/>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7260609" y="1935997"/>
            <a:ext cx="6429991" cy="50492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81549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0429A-0421-36B2-20D1-EFDCF43AB06E}"/>
              </a:ext>
            </a:extLst>
          </p:cNvPr>
          <p:cNvSpPr>
            <a:spLocks noGrp="1"/>
          </p:cNvSpPr>
          <p:nvPr>
            <p:ph type="title"/>
          </p:nvPr>
        </p:nvSpPr>
        <p:spPr/>
        <p:txBody>
          <a:bodyPr/>
          <a:lstStyle/>
          <a:p>
            <a:r>
              <a:rPr lang="en-US" dirty="0"/>
              <a:t>Financial Benefits</a:t>
            </a:r>
          </a:p>
        </p:txBody>
      </p:sp>
      <p:pic>
        <p:nvPicPr>
          <p:cNvPr id="5" name="Picture 4" descr="Timeline&#10;&#10;Description automatically generated">
            <a:extLst>
              <a:ext uri="{FF2B5EF4-FFF2-40B4-BE49-F238E27FC236}">
                <a16:creationId xmlns:a16="http://schemas.microsoft.com/office/drawing/2014/main" id="{22B30A87-3C0E-B683-B07F-7A9BE392B0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56199" y="914400"/>
            <a:ext cx="7168081" cy="6431293"/>
          </a:xfrm>
          <a:prstGeom prst="rect">
            <a:avLst/>
          </a:prstGeom>
        </p:spPr>
      </p:pic>
    </p:spTree>
    <p:extLst>
      <p:ext uri="{BB962C8B-B14F-4D97-AF65-F5344CB8AC3E}">
        <p14:creationId xmlns:p14="http://schemas.microsoft.com/office/powerpoint/2010/main" val="15652683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4">
            <a:extLst>
              <a:ext uri="{FF2B5EF4-FFF2-40B4-BE49-F238E27FC236}">
                <a16:creationId xmlns:a16="http://schemas.microsoft.com/office/drawing/2014/main" id="{36B4FE33-263E-54E5-4B88-7B431607017A}"/>
              </a:ext>
            </a:extLst>
          </p:cNvPr>
          <p:cNvSpPr txBox="1"/>
          <p:nvPr/>
        </p:nvSpPr>
        <p:spPr>
          <a:xfrm>
            <a:off x="279400" y="1045863"/>
            <a:ext cx="12039600" cy="506976"/>
          </a:xfrm>
          <a:prstGeom prst="rect">
            <a:avLst/>
          </a:prstGeom>
        </p:spPr>
        <p:txBody>
          <a:bodyPr vert="horz" wrap="square" lIns="0" tIns="14393" rIns="0" bIns="0" rtlCol="0">
            <a:spAutoFit/>
          </a:bodyPr>
          <a:lstStyle/>
          <a:p>
            <a:pPr marL="14393">
              <a:spcBef>
                <a:spcPts val="113"/>
              </a:spcBef>
            </a:pPr>
            <a:r>
              <a:rPr lang="en-US" sz="3200" b="1" spc="-6" dirty="0">
                <a:solidFill>
                  <a:schemeClr val="accent2">
                    <a:lumMod val="50000"/>
                  </a:schemeClr>
                </a:solidFill>
                <a:latin typeface="Century Schoolbook" panose="02040604050505020304" pitchFamily="18" charset="0"/>
                <a:cs typeface="Arial"/>
              </a:rPr>
              <a:t>CREP CP26, </a:t>
            </a:r>
            <a:r>
              <a:rPr lang="en-US" sz="3200" b="1" dirty="0">
                <a:solidFill>
                  <a:schemeClr val="accent2">
                    <a:lumMod val="50000"/>
                  </a:schemeClr>
                </a:solidFill>
                <a:latin typeface="Century Schoolbook" panose="02040604050505020304" pitchFamily="18" charset="0"/>
              </a:rPr>
              <a:t>Sediment Retention Control Structure</a:t>
            </a:r>
            <a:endParaRPr sz="3200" dirty="0">
              <a:solidFill>
                <a:schemeClr val="accent2">
                  <a:lumMod val="50000"/>
                </a:schemeClr>
              </a:solidFill>
              <a:latin typeface="Century Schoolbook" panose="02040604050505020304" pitchFamily="18" charset="0"/>
              <a:cs typeface="Arial"/>
            </a:endParaRPr>
          </a:p>
        </p:txBody>
      </p:sp>
      <p:sp>
        <p:nvSpPr>
          <p:cNvPr id="3" name="object 5">
            <a:extLst>
              <a:ext uri="{FF2B5EF4-FFF2-40B4-BE49-F238E27FC236}">
                <a16:creationId xmlns:a16="http://schemas.microsoft.com/office/drawing/2014/main" id="{BB1A101A-943A-E75B-05C3-A16C08AC922A}"/>
              </a:ext>
            </a:extLst>
          </p:cNvPr>
          <p:cNvSpPr txBox="1"/>
          <p:nvPr/>
        </p:nvSpPr>
        <p:spPr>
          <a:xfrm>
            <a:off x="433408" y="1773272"/>
            <a:ext cx="6740324" cy="444695"/>
          </a:xfrm>
          <a:prstGeom prst="rect">
            <a:avLst/>
          </a:prstGeom>
        </p:spPr>
        <p:txBody>
          <a:bodyPr vert="horz" wrap="square" lIns="0" tIns="13674" rIns="0" bIns="0" rtlCol="0">
            <a:spAutoFit/>
          </a:bodyPr>
          <a:lstStyle/>
          <a:p>
            <a:r>
              <a:rPr lang="en-US" sz="2800" b="1" dirty="0">
                <a:latin typeface="Century Schoolbook" panose="02040604050505020304" pitchFamily="18" charset="0"/>
              </a:rPr>
              <a:t>Practice Requirements </a:t>
            </a:r>
            <a:endParaRPr lang="en-US" sz="2800" dirty="0">
              <a:latin typeface="Century Schoolbook" panose="02040604050505020304" pitchFamily="18" charset="0"/>
            </a:endParaRPr>
          </a:p>
        </p:txBody>
      </p:sp>
      <p:sp>
        <p:nvSpPr>
          <p:cNvPr id="4" name="TextBox 3">
            <a:extLst>
              <a:ext uri="{FF2B5EF4-FFF2-40B4-BE49-F238E27FC236}">
                <a16:creationId xmlns:a16="http://schemas.microsoft.com/office/drawing/2014/main" id="{4162D799-07DC-3AED-9C15-00ED37C3F841}"/>
              </a:ext>
            </a:extLst>
          </p:cNvPr>
          <p:cNvSpPr txBox="1"/>
          <p:nvPr/>
        </p:nvSpPr>
        <p:spPr>
          <a:xfrm>
            <a:off x="168476" y="2362200"/>
            <a:ext cx="6740324" cy="4801314"/>
          </a:xfrm>
          <a:prstGeom prst="rect">
            <a:avLst/>
          </a:prstGeom>
          <a:noFill/>
        </p:spPr>
        <p:txBody>
          <a:bodyPr wrap="square">
            <a:spAutoFit/>
          </a:bodyPr>
          <a:lstStyle/>
          <a:p>
            <a:pPr marL="285750" marR="0">
              <a:spcBef>
                <a:spcPts val="0"/>
              </a:spcBef>
              <a:spcAft>
                <a:spcPts val="0"/>
              </a:spcAft>
              <a:tabLst>
                <a:tab pos="1771650" algn="l"/>
              </a:tabLst>
            </a:pPr>
            <a:r>
              <a:rPr lang="en-US" sz="1800" dirty="0">
                <a:solidFill>
                  <a:srgbClr val="000000"/>
                </a:solidFill>
                <a:effectLst/>
                <a:latin typeface="Times New Roman" panose="02020603050405020304" pitchFamily="18" charset="0"/>
                <a:ea typeface="Times New Roman" panose="02020603050405020304" pitchFamily="18" charset="0"/>
              </a:rPr>
              <a:t>Sediment retention control structures shall be designed and installed to meet the minimum criteria to trap a significant portion of sediment and other pollutants from incoming runoff.</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685800" algn="l"/>
              </a:tabLst>
            </a:pPr>
            <a:r>
              <a:rPr lang="en-US" sz="1800" dirty="0">
                <a:solidFill>
                  <a:srgbClr val="000000"/>
                </a:solidFill>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800100" lvl="1" indent="-342900">
              <a:buFont typeface="Symbol" panose="05050102010706020507" pitchFamily="18" charset="2"/>
              <a:buChar char=""/>
              <a:tabLst>
                <a:tab pos="3886200" algn="l"/>
              </a:tabLst>
            </a:pPr>
            <a:r>
              <a:rPr lang="en-US" dirty="0">
                <a:solidFill>
                  <a:srgbClr val="000000"/>
                </a:solidFill>
                <a:effectLst/>
                <a:latin typeface="Times New Roman" panose="02020603050405020304" pitchFamily="18" charset="0"/>
                <a:ea typeface="Times New Roman" panose="02020603050405020304" pitchFamily="18" charset="0"/>
              </a:rPr>
              <a:t>the structure shall be designed to control runoff from a 10-year, 24-hour duration storm</a:t>
            </a:r>
            <a:br>
              <a:rPr lang="en-US" dirty="0">
                <a:solidFill>
                  <a:srgbClr val="000000"/>
                </a:solidFill>
                <a:effectLst/>
                <a:latin typeface="Times New Roman" panose="02020603050405020304" pitchFamily="18" charset="0"/>
                <a:ea typeface="Times New Roman" panose="02020603050405020304" pitchFamily="18" charset="0"/>
              </a:rPr>
            </a:br>
            <a:endParaRPr lang="en-US" dirty="0">
              <a:effectLst/>
              <a:latin typeface="Times New Roman" panose="02020603050405020304" pitchFamily="18" charset="0"/>
              <a:ea typeface="Times New Roman" panose="02020603050405020304" pitchFamily="18" charset="0"/>
            </a:endParaRPr>
          </a:p>
          <a:p>
            <a:pPr marL="800100" lvl="1" indent="-342900">
              <a:buFont typeface="Symbol" panose="05050102010706020507" pitchFamily="18" charset="2"/>
              <a:buChar char=""/>
              <a:tabLst>
                <a:tab pos="3714750" algn="l"/>
              </a:tabLst>
            </a:pPr>
            <a:r>
              <a:rPr lang="en-US" dirty="0">
                <a:solidFill>
                  <a:srgbClr val="000000"/>
                </a:solidFill>
                <a:effectLst/>
                <a:latin typeface="Times New Roman" panose="02020603050405020304" pitchFamily="18" charset="0"/>
                <a:ea typeface="Times New Roman" panose="02020603050405020304" pitchFamily="18" charset="0"/>
              </a:rPr>
              <a:t>the basin shall have the capacity to store an anticipated 10-year sediment accumulation</a:t>
            </a:r>
            <a:br>
              <a:rPr lang="en-US" dirty="0">
                <a:solidFill>
                  <a:srgbClr val="000000"/>
                </a:solidFill>
                <a:effectLst/>
                <a:latin typeface="Times New Roman" panose="02020603050405020304" pitchFamily="18" charset="0"/>
                <a:ea typeface="Times New Roman" panose="02020603050405020304" pitchFamily="18" charset="0"/>
              </a:rPr>
            </a:br>
            <a:endParaRPr lang="en-US" dirty="0">
              <a:effectLst/>
              <a:latin typeface="Times New Roman" panose="02020603050405020304" pitchFamily="18" charset="0"/>
              <a:ea typeface="Times New Roman" panose="02020603050405020304" pitchFamily="18" charset="0"/>
            </a:endParaRPr>
          </a:p>
          <a:p>
            <a:pPr marL="800100" lvl="1" indent="-342900">
              <a:buFont typeface="Symbol" panose="05050102010706020507" pitchFamily="18" charset="2"/>
              <a:buChar char=""/>
              <a:tabLst>
                <a:tab pos="3714750" algn="l"/>
              </a:tabLst>
            </a:pPr>
            <a:r>
              <a:rPr lang="en-US" dirty="0">
                <a:solidFill>
                  <a:srgbClr val="000000"/>
                </a:solidFill>
                <a:effectLst/>
                <a:latin typeface="Times New Roman" panose="02020603050405020304" pitchFamily="18" charset="0"/>
                <a:ea typeface="Times New Roman" panose="02020603050405020304" pitchFamily="18" charset="0"/>
              </a:rPr>
              <a:t>the basin shall have a maximum of 1 foot of freeboard to provide for an emergency spillway around one or both ends of the embankment</a:t>
            </a:r>
            <a:br>
              <a:rPr lang="en-US" dirty="0">
                <a:solidFill>
                  <a:srgbClr val="000000"/>
                </a:solidFill>
                <a:effectLst/>
                <a:latin typeface="Times New Roman" panose="02020603050405020304" pitchFamily="18" charset="0"/>
                <a:ea typeface="Times New Roman" panose="02020603050405020304" pitchFamily="18" charset="0"/>
              </a:rPr>
            </a:br>
            <a:endParaRPr lang="en-US" dirty="0">
              <a:effectLst/>
              <a:latin typeface="Times New Roman" panose="02020603050405020304" pitchFamily="18" charset="0"/>
              <a:ea typeface="Times New Roman" panose="02020603050405020304" pitchFamily="18" charset="0"/>
            </a:endParaRPr>
          </a:p>
          <a:p>
            <a:pPr marL="800100" lvl="1" indent="-342900">
              <a:buFont typeface="Symbol" panose="05050102010706020507" pitchFamily="18" charset="2"/>
              <a:buChar char=""/>
              <a:tabLst>
                <a:tab pos="3714750" algn="l"/>
              </a:tabLst>
            </a:pPr>
            <a:r>
              <a:rPr lang="en-US" dirty="0">
                <a:solidFill>
                  <a:srgbClr val="000000"/>
                </a:solidFill>
                <a:effectLst/>
                <a:latin typeface="Times New Roman" panose="02020603050405020304" pitchFamily="18" charset="0"/>
                <a:ea typeface="Times New Roman" panose="02020603050405020304" pitchFamily="18" charset="0"/>
              </a:rPr>
              <a:t>the maximum settled height of the structure shall be 15 feet measured from the natural ground at the centerline of the embankment to the top of the fill material</a:t>
            </a:r>
            <a:endParaRPr lang="en-US" dirty="0">
              <a:effectLst/>
              <a:latin typeface="Times New Roman" panose="02020603050405020304" pitchFamily="18" charset="0"/>
              <a:ea typeface="Times New Roman" panose="02020603050405020304" pitchFamily="18" charset="0"/>
            </a:endParaRPr>
          </a:p>
        </p:txBody>
      </p:sp>
      <p:pic>
        <p:nvPicPr>
          <p:cNvPr id="5" name="Picture 6" descr="Financial Assistance">
            <a:extLst>
              <a:ext uri="{FF2B5EF4-FFF2-40B4-BE49-F238E27FC236}">
                <a16:creationId xmlns:a16="http://schemas.microsoft.com/office/drawing/2014/main" id="{986B8431-188C-A266-B999-E60DD543C3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3731" y="1981200"/>
            <a:ext cx="6598157" cy="5165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730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912D5-D9BD-624A-0ABF-B77899EE477D}"/>
              </a:ext>
            </a:extLst>
          </p:cNvPr>
          <p:cNvSpPr>
            <a:spLocks noGrp="1"/>
          </p:cNvSpPr>
          <p:nvPr>
            <p:ph type="title"/>
          </p:nvPr>
        </p:nvSpPr>
        <p:spPr>
          <a:xfrm>
            <a:off x="0" y="817211"/>
            <a:ext cx="13817600" cy="553998"/>
          </a:xfrm>
          <a:solidFill>
            <a:schemeClr val="bg1">
              <a:lumMod val="95000"/>
            </a:schemeClr>
          </a:solidFill>
        </p:spPr>
        <p:txBody>
          <a:bodyPr/>
          <a:lstStyle/>
          <a:p>
            <a:r>
              <a:rPr lang="en-US" sz="3600" dirty="0"/>
              <a:t>   Maintenance Activities </a:t>
            </a:r>
          </a:p>
        </p:txBody>
      </p:sp>
      <p:sp>
        <p:nvSpPr>
          <p:cNvPr id="3" name="Text Placeholder 2">
            <a:extLst>
              <a:ext uri="{FF2B5EF4-FFF2-40B4-BE49-F238E27FC236}">
                <a16:creationId xmlns:a16="http://schemas.microsoft.com/office/drawing/2014/main" id="{F2CC6841-6260-BBF8-3588-C809EE5C26F5}"/>
              </a:ext>
            </a:extLst>
          </p:cNvPr>
          <p:cNvSpPr>
            <a:spLocks noGrp="1"/>
          </p:cNvSpPr>
          <p:nvPr>
            <p:ph type="body" idx="1"/>
          </p:nvPr>
        </p:nvSpPr>
        <p:spPr>
          <a:xfrm>
            <a:off x="660400" y="1670209"/>
            <a:ext cx="12115800" cy="2492990"/>
          </a:xfrm>
        </p:spPr>
        <p:txBody>
          <a:bodyPr/>
          <a:lstStyle/>
          <a:p>
            <a:pPr algn="l"/>
            <a:r>
              <a:rPr lang="en-US" sz="1800" b="0" i="0" u="none" strike="noStrike" baseline="0" dirty="0">
                <a:latin typeface="TimesNewRomanPSMT"/>
              </a:rPr>
              <a:t>Cover maintenance is the participant’s responsibility after NRCS completes a site visit to determine that the approved permanent cover is fully established. Participants must maintain practices, </a:t>
            </a:r>
            <a:r>
              <a:rPr lang="en-US" sz="1800" i="0" u="none" strike="noStrike" baseline="0" dirty="0">
                <a:latin typeface="TimesNewRomanPSMT"/>
              </a:rPr>
              <a:t>according to the conservation plan</a:t>
            </a:r>
            <a:r>
              <a:rPr lang="en-US" sz="1800" b="0" i="0" u="none" strike="noStrike" baseline="0" dirty="0">
                <a:latin typeface="TimesNewRomanPSMT"/>
              </a:rPr>
              <a:t>, without additional C/S assistance.</a:t>
            </a:r>
          </a:p>
          <a:p>
            <a:pPr algn="l"/>
            <a:endParaRPr lang="en-US" sz="1800" b="0" dirty="0">
              <a:latin typeface="TimesNewRomanPSMT"/>
            </a:endParaRPr>
          </a:p>
          <a:p>
            <a:pPr algn="l"/>
            <a:r>
              <a:rPr lang="en-US" sz="1800" b="0" dirty="0">
                <a:latin typeface="TimesNewRomanPSMT"/>
              </a:rPr>
              <a:t>Maintenance activities are conducted for weed and/or insect control, to prevent undesirable species from adversely impacting the approved established cover. Activities include mowing, spraying, or prescribed burning in a logical and practical manner. </a:t>
            </a:r>
            <a:r>
              <a:rPr lang="en-US" sz="1800" i="1" u="none" strike="noStrike" baseline="0" dirty="0">
                <a:latin typeface="TimesNewRomanPSMT"/>
              </a:rPr>
              <a:t>Mowing for cosmetic purposes or generic weed control is prohibited and will result in financial penalties.</a:t>
            </a:r>
            <a:r>
              <a:rPr lang="en-US" sz="1800" i="0" u="none" strike="noStrike" baseline="0" dirty="0">
                <a:latin typeface="TimesNewRomanPSMT"/>
              </a:rPr>
              <a:t> </a:t>
            </a:r>
            <a:r>
              <a:rPr lang="en-US" sz="1800" b="0" i="0" u="none" strike="noStrike" baseline="0" dirty="0">
                <a:latin typeface="TimesNewRomanPSMT"/>
              </a:rPr>
              <a:t>Maintenance activities shall be conducted outside the primary nesting season, unless a written request has been submitted to the COC and approval for such activities has been provided (COC’s shal</a:t>
            </a:r>
            <a:r>
              <a:rPr lang="en-US" sz="1800" b="0" dirty="0">
                <a:latin typeface="TimesNewRomanPSMT"/>
              </a:rPr>
              <a:t>l consult NRCS or TSP). </a:t>
            </a:r>
            <a:r>
              <a:rPr lang="en-US" sz="1800" b="0" i="0" u="none" strike="noStrike" baseline="0" dirty="0">
                <a:latin typeface="TimesNewRomanPSMT"/>
              </a:rPr>
              <a:t> </a:t>
            </a:r>
            <a:endParaRPr lang="en-US" dirty="0"/>
          </a:p>
        </p:txBody>
      </p:sp>
      <p:graphicFrame>
        <p:nvGraphicFramePr>
          <p:cNvPr id="4" name="Table 4">
            <a:extLst>
              <a:ext uri="{FF2B5EF4-FFF2-40B4-BE49-F238E27FC236}">
                <a16:creationId xmlns:a16="http://schemas.microsoft.com/office/drawing/2014/main" id="{72472C51-3448-3575-EAB2-05BCCB6A0D59}"/>
              </a:ext>
            </a:extLst>
          </p:cNvPr>
          <p:cNvGraphicFramePr>
            <a:graphicFrameLocks noGrp="1"/>
          </p:cNvGraphicFramePr>
          <p:nvPr>
            <p:extLst>
              <p:ext uri="{D42A27DB-BD31-4B8C-83A1-F6EECF244321}">
                <p14:modId xmlns:p14="http://schemas.microsoft.com/office/powerpoint/2010/main" val="1602594888"/>
              </p:ext>
            </p:extLst>
          </p:nvPr>
        </p:nvGraphicFramePr>
        <p:xfrm>
          <a:off x="431800" y="4248765"/>
          <a:ext cx="12573000" cy="1381760"/>
        </p:xfrm>
        <a:graphic>
          <a:graphicData uri="http://schemas.openxmlformats.org/drawingml/2006/table">
            <a:tbl>
              <a:tblPr firstRow="1" bandRow="1">
                <a:tableStyleId>{5C22544A-7EE6-4342-B048-85BDC9FD1C3A}</a:tableStyleId>
              </a:tblPr>
              <a:tblGrid>
                <a:gridCol w="3120138">
                  <a:extLst>
                    <a:ext uri="{9D8B030D-6E8A-4147-A177-3AD203B41FA5}">
                      <a16:colId xmlns:a16="http://schemas.microsoft.com/office/drawing/2014/main" val="238456699"/>
                    </a:ext>
                  </a:extLst>
                </a:gridCol>
                <a:gridCol w="9452862">
                  <a:extLst>
                    <a:ext uri="{9D8B030D-6E8A-4147-A177-3AD203B41FA5}">
                      <a16:colId xmlns:a16="http://schemas.microsoft.com/office/drawing/2014/main" val="2914087085"/>
                    </a:ext>
                  </a:extLst>
                </a:gridCol>
              </a:tblGrid>
              <a:tr h="370840">
                <a:tc>
                  <a:txBody>
                    <a:bodyPr/>
                    <a:lstStyle/>
                    <a:p>
                      <a:pPr algn="ctr"/>
                      <a:r>
                        <a:rPr lang="en-US" dirty="0">
                          <a:latin typeface="Century Schoolbook" panose="02040604050505020304" pitchFamily="18" charset="0"/>
                        </a:rPr>
                        <a:t>Cover</a:t>
                      </a:r>
                    </a:p>
                  </a:txBody>
                  <a:tcPr/>
                </a:tc>
                <a:tc>
                  <a:txBody>
                    <a:bodyPr/>
                    <a:lstStyle/>
                    <a:p>
                      <a:pPr algn="ctr"/>
                      <a:r>
                        <a:rPr lang="en-US" dirty="0">
                          <a:latin typeface="Century Schoolbook" panose="02040604050505020304" pitchFamily="18" charset="0"/>
                        </a:rPr>
                        <a:t>Recommended Maintenance Activities </a:t>
                      </a:r>
                    </a:p>
                  </a:txBody>
                  <a:tcPr/>
                </a:tc>
                <a:extLst>
                  <a:ext uri="{0D108BD9-81ED-4DB2-BD59-A6C34878D82A}">
                    <a16:rowId xmlns:a16="http://schemas.microsoft.com/office/drawing/2014/main" val="1789951246"/>
                  </a:ext>
                </a:extLst>
              </a:tr>
              <a:tr h="370840">
                <a:tc>
                  <a:txBody>
                    <a:bodyPr/>
                    <a:lstStyle/>
                    <a:p>
                      <a:pPr algn="l"/>
                      <a:r>
                        <a:rPr lang="en-US" dirty="0">
                          <a:latin typeface="Century Schoolbook" panose="02040604050505020304" pitchFamily="18" charset="0"/>
                        </a:rPr>
                        <a:t>Grass Plantings</a:t>
                      </a:r>
                    </a:p>
                  </a:txBody>
                  <a:tcPr/>
                </a:tc>
                <a:tc>
                  <a:txBody>
                    <a:bodyPr/>
                    <a:lstStyle/>
                    <a:p>
                      <a:pPr algn="l"/>
                      <a:r>
                        <a:rPr lang="en-US" dirty="0">
                          <a:latin typeface="Century Schoolbook" panose="02040604050505020304" pitchFamily="18" charset="0"/>
                        </a:rPr>
                        <a:t>Mowing , herbicide, prescribed burning</a:t>
                      </a:r>
                    </a:p>
                  </a:txBody>
                  <a:tcPr/>
                </a:tc>
                <a:extLst>
                  <a:ext uri="{0D108BD9-81ED-4DB2-BD59-A6C34878D82A}">
                    <a16:rowId xmlns:a16="http://schemas.microsoft.com/office/drawing/2014/main" val="1309439165"/>
                  </a:ext>
                </a:extLst>
              </a:tr>
              <a:tr h="370840">
                <a:tc>
                  <a:txBody>
                    <a:bodyPr/>
                    <a:lstStyle/>
                    <a:p>
                      <a:pPr algn="l"/>
                      <a:r>
                        <a:rPr lang="en-US" dirty="0">
                          <a:latin typeface="Century Schoolbook" panose="02040604050505020304" pitchFamily="18" charset="0"/>
                        </a:rPr>
                        <a:t>Tree Plantings</a:t>
                      </a:r>
                    </a:p>
                  </a:txBody>
                  <a:tcPr/>
                </a:tc>
                <a:tc>
                  <a:txBody>
                    <a:bodyPr/>
                    <a:lstStyle/>
                    <a:p>
                      <a:pPr algn="l"/>
                      <a:r>
                        <a:rPr lang="en-US" dirty="0">
                          <a:latin typeface="Century Schoolbook" panose="02040604050505020304" pitchFamily="18" charset="0"/>
                        </a:rPr>
                        <a:t>Herbicides or mechanical methods for weed control immediately around each tree. Mowing is typically ineffective and not allowed for weed control with tree plantings. </a:t>
                      </a:r>
                    </a:p>
                  </a:txBody>
                  <a:tcPr/>
                </a:tc>
                <a:extLst>
                  <a:ext uri="{0D108BD9-81ED-4DB2-BD59-A6C34878D82A}">
                    <a16:rowId xmlns:a16="http://schemas.microsoft.com/office/drawing/2014/main" val="2770342445"/>
                  </a:ext>
                </a:extLst>
              </a:tr>
            </a:tbl>
          </a:graphicData>
        </a:graphic>
      </p:graphicFrame>
      <p:pic>
        <p:nvPicPr>
          <p:cNvPr id="5" name="Picture 4">
            <a:extLst>
              <a:ext uri="{FF2B5EF4-FFF2-40B4-BE49-F238E27FC236}">
                <a16:creationId xmlns:a16="http://schemas.microsoft.com/office/drawing/2014/main" id="{70865DD7-4958-F2BE-2566-E5EBA2BA9D6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97"/>
          <a:stretch/>
        </p:blipFill>
        <p:spPr>
          <a:xfrm>
            <a:off x="-101600" y="5791200"/>
            <a:ext cx="13919200" cy="1516181"/>
          </a:xfrm>
          <a:prstGeom prst="rect">
            <a:avLst/>
          </a:prstGeom>
        </p:spPr>
      </p:pic>
    </p:spTree>
    <p:extLst>
      <p:ext uri="{BB962C8B-B14F-4D97-AF65-F5344CB8AC3E}">
        <p14:creationId xmlns:p14="http://schemas.microsoft.com/office/powerpoint/2010/main" val="14466790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5A0AF-D9DC-A6EC-3271-60C96E5BA4EA}"/>
              </a:ext>
            </a:extLst>
          </p:cNvPr>
          <p:cNvSpPr>
            <a:spLocks noGrp="1"/>
          </p:cNvSpPr>
          <p:nvPr>
            <p:ph type="title"/>
          </p:nvPr>
        </p:nvSpPr>
        <p:spPr>
          <a:xfrm>
            <a:off x="0" y="914400"/>
            <a:ext cx="13766800" cy="553998"/>
          </a:xfrm>
          <a:solidFill>
            <a:schemeClr val="bg1">
              <a:lumMod val="95000"/>
            </a:schemeClr>
          </a:solidFill>
        </p:spPr>
        <p:txBody>
          <a:bodyPr/>
          <a:lstStyle/>
          <a:p>
            <a:r>
              <a:rPr lang="en-US" sz="3600" dirty="0"/>
              <a:t>   Management Activities </a:t>
            </a:r>
          </a:p>
        </p:txBody>
      </p:sp>
      <p:sp>
        <p:nvSpPr>
          <p:cNvPr id="3" name="Text Placeholder 2">
            <a:extLst>
              <a:ext uri="{FF2B5EF4-FFF2-40B4-BE49-F238E27FC236}">
                <a16:creationId xmlns:a16="http://schemas.microsoft.com/office/drawing/2014/main" id="{58EE0BCA-CE72-2083-E6E4-B0CFB37E750B}"/>
              </a:ext>
            </a:extLst>
          </p:cNvPr>
          <p:cNvSpPr>
            <a:spLocks noGrp="1"/>
          </p:cNvSpPr>
          <p:nvPr>
            <p:ph type="body" idx="1"/>
          </p:nvPr>
        </p:nvSpPr>
        <p:spPr>
          <a:xfrm>
            <a:off x="508000" y="1828800"/>
            <a:ext cx="12268200" cy="4001095"/>
          </a:xfrm>
        </p:spPr>
        <p:txBody>
          <a:bodyPr/>
          <a:lstStyle/>
          <a:p>
            <a:pPr marL="0" marR="0">
              <a:lnSpc>
                <a:spcPct val="115000"/>
              </a:lnSpc>
              <a:spcBef>
                <a:spcPts val="0"/>
              </a:spcBef>
              <a:spcAft>
                <a:spcPts val="1000"/>
              </a:spcAft>
            </a:pPr>
            <a:r>
              <a:rPr lang="en-US" sz="1800" b="0" dirty="0">
                <a:latin typeface="Times New Roman" panose="02020603050405020304" pitchFamily="18" charset="0"/>
                <a:ea typeface="Calibri" panose="020F0502020204030204" pitchFamily="34" charset="0"/>
                <a:cs typeface="Times New Roman" panose="02020603050405020304" pitchFamily="18" charset="0"/>
              </a:rPr>
              <a:t>A</a:t>
            </a:r>
            <a:r>
              <a:rPr lang="en-US" sz="1800" b="0" dirty="0">
                <a:effectLst/>
                <a:latin typeface="Times New Roman" panose="02020603050405020304" pitchFamily="18" charset="0"/>
                <a:ea typeface="Calibri" panose="020F0502020204030204" pitchFamily="34" charset="0"/>
                <a:cs typeface="Times New Roman" panose="02020603050405020304" pitchFamily="18" charset="0"/>
              </a:rPr>
              <a:t>ll CRP participants with CRP-1’s effective beginning June 3, 2019, are required to perform at least 1 required management activity. DAFP approved Michigan practice specific management activities are listed in MI Exhibit 5 to 2-CRP (Rev.6).</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b="0" dirty="0">
                <a:effectLst/>
                <a:latin typeface="Times New Roman" panose="02020603050405020304" pitchFamily="18" charset="0"/>
                <a:ea typeface="Calibri" panose="020F0502020204030204" pitchFamily="34" charset="0"/>
                <a:cs typeface="Times New Roman" panose="02020603050405020304" pitchFamily="18" charset="0"/>
              </a:rPr>
              <a:t>Management activities are designed to ensure plant diversity and wildlife benefits while ensuring protection of the soil and water resources. Management activities are site specific and are used to enhance the wildlife benefits for the site. Management activities must be completed before the end of year 6 for CRP-1’s with a 10-year CRP-1 period, or before the end of year 9 for CRP-1’s with a 15-year CRP-1 period. </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b="0" dirty="0">
                <a:effectLst/>
                <a:latin typeface="Times New Roman" panose="02020603050405020304" pitchFamily="18" charset="0"/>
                <a:ea typeface="Calibri" panose="020F0502020204030204" pitchFamily="34" charset="0"/>
                <a:cs typeface="Times New Roman" panose="02020603050405020304" pitchFamily="18" charset="0"/>
              </a:rPr>
              <a:t>In no case should the 1 required management activity occur during the last 3 years of the CRP-1 period. However, additional management activities may occur up to year:</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1800" b="0" dirty="0">
                <a:effectLst/>
                <a:latin typeface="Times New Roman" panose="02020603050405020304" pitchFamily="18" charset="0"/>
                <a:ea typeface="Calibri" panose="020F0502020204030204" pitchFamily="34" charset="0"/>
                <a:cs typeface="Times New Roman" panose="02020603050405020304" pitchFamily="18" charset="0"/>
              </a:rPr>
              <a:t>8 for 10-year CRP-1’s</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1800" b="0" dirty="0">
                <a:effectLst/>
                <a:latin typeface="Times New Roman" panose="02020603050405020304" pitchFamily="18" charset="0"/>
                <a:ea typeface="Calibri" panose="020F0502020204030204" pitchFamily="34" charset="0"/>
                <a:cs typeface="Times New Roman" panose="02020603050405020304" pitchFamily="18" charset="0"/>
              </a:rPr>
              <a:t>13 for 15-year CRP-1’s</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b="0" dirty="0"/>
          </a:p>
        </p:txBody>
      </p:sp>
      <p:graphicFrame>
        <p:nvGraphicFramePr>
          <p:cNvPr id="4" name="Table 4">
            <a:extLst>
              <a:ext uri="{FF2B5EF4-FFF2-40B4-BE49-F238E27FC236}">
                <a16:creationId xmlns:a16="http://schemas.microsoft.com/office/drawing/2014/main" id="{B66E95C3-9C7E-0E7D-5A3B-9D216BCEA6A3}"/>
              </a:ext>
            </a:extLst>
          </p:cNvPr>
          <p:cNvGraphicFramePr>
            <a:graphicFrameLocks noGrp="1"/>
          </p:cNvGraphicFramePr>
          <p:nvPr>
            <p:extLst>
              <p:ext uri="{D42A27DB-BD31-4B8C-83A1-F6EECF244321}">
                <p14:modId xmlns:p14="http://schemas.microsoft.com/office/powerpoint/2010/main" val="59349982"/>
              </p:ext>
            </p:extLst>
          </p:nvPr>
        </p:nvGraphicFramePr>
        <p:xfrm>
          <a:off x="355600" y="5562600"/>
          <a:ext cx="12573000" cy="1112520"/>
        </p:xfrm>
        <a:graphic>
          <a:graphicData uri="http://schemas.openxmlformats.org/drawingml/2006/table">
            <a:tbl>
              <a:tblPr firstRow="1" bandRow="1">
                <a:tableStyleId>{5C22544A-7EE6-4342-B048-85BDC9FD1C3A}</a:tableStyleId>
              </a:tblPr>
              <a:tblGrid>
                <a:gridCol w="3120138">
                  <a:extLst>
                    <a:ext uri="{9D8B030D-6E8A-4147-A177-3AD203B41FA5}">
                      <a16:colId xmlns:a16="http://schemas.microsoft.com/office/drawing/2014/main" val="238456699"/>
                    </a:ext>
                  </a:extLst>
                </a:gridCol>
                <a:gridCol w="9452862">
                  <a:extLst>
                    <a:ext uri="{9D8B030D-6E8A-4147-A177-3AD203B41FA5}">
                      <a16:colId xmlns:a16="http://schemas.microsoft.com/office/drawing/2014/main" val="2914087085"/>
                    </a:ext>
                  </a:extLst>
                </a:gridCol>
              </a:tblGrid>
              <a:tr h="370840">
                <a:tc>
                  <a:txBody>
                    <a:bodyPr/>
                    <a:lstStyle/>
                    <a:p>
                      <a:pPr algn="ctr"/>
                      <a:r>
                        <a:rPr lang="en-US" dirty="0">
                          <a:latin typeface="Century Schoolbook" panose="02040604050505020304" pitchFamily="18" charset="0"/>
                        </a:rPr>
                        <a:t>Cover</a:t>
                      </a:r>
                    </a:p>
                  </a:txBody>
                  <a:tcPr/>
                </a:tc>
                <a:tc>
                  <a:txBody>
                    <a:bodyPr/>
                    <a:lstStyle/>
                    <a:p>
                      <a:pPr algn="ctr"/>
                      <a:r>
                        <a:rPr lang="en-US" dirty="0">
                          <a:latin typeface="Century Schoolbook" panose="02040604050505020304" pitchFamily="18" charset="0"/>
                        </a:rPr>
                        <a:t>Recommended Maintenance Activities </a:t>
                      </a:r>
                    </a:p>
                  </a:txBody>
                  <a:tcPr/>
                </a:tc>
                <a:extLst>
                  <a:ext uri="{0D108BD9-81ED-4DB2-BD59-A6C34878D82A}">
                    <a16:rowId xmlns:a16="http://schemas.microsoft.com/office/drawing/2014/main" val="1789951246"/>
                  </a:ext>
                </a:extLst>
              </a:tr>
              <a:tr h="370840">
                <a:tc>
                  <a:txBody>
                    <a:bodyPr/>
                    <a:lstStyle/>
                    <a:p>
                      <a:pPr algn="l"/>
                      <a:r>
                        <a:rPr lang="en-US" dirty="0">
                          <a:latin typeface="Century Schoolbook" panose="02040604050505020304" pitchFamily="18" charset="0"/>
                        </a:rPr>
                        <a:t>Grass Plantings</a:t>
                      </a:r>
                    </a:p>
                  </a:txBody>
                  <a:tcPr/>
                </a:tc>
                <a:tc>
                  <a:txBody>
                    <a:bodyPr/>
                    <a:lstStyle/>
                    <a:p>
                      <a:pPr algn="l"/>
                      <a:r>
                        <a:rPr lang="en-US" dirty="0">
                          <a:latin typeface="Century Schoolbook" panose="02040604050505020304" pitchFamily="18" charset="0"/>
                        </a:rPr>
                        <a:t>Grass specific herbicide, prescribed burning, light disking, and interseeding </a:t>
                      </a:r>
                    </a:p>
                  </a:txBody>
                  <a:tcPr/>
                </a:tc>
                <a:extLst>
                  <a:ext uri="{0D108BD9-81ED-4DB2-BD59-A6C34878D82A}">
                    <a16:rowId xmlns:a16="http://schemas.microsoft.com/office/drawing/2014/main" val="1309439165"/>
                  </a:ext>
                </a:extLst>
              </a:tr>
              <a:tr h="370840">
                <a:tc>
                  <a:txBody>
                    <a:bodyPr/>
                    <a:lstStyle/>
                    <a:p>
                      <a:pPr algn="l"/>
                      <a:r>
                        <a:rPr lang="en-US" dirty="0">
                          <a:latin typeface="Century Schoolbook" panose="02040604050505020304" pitchFamily="18" charset="0"/>
                        </a:rPr>
                        <a:t>Tree Plantings</a:t>
                      </a:r>
                    </a:p>
                  </a:txBody>
                  <a:tcPr/>
                </a:tc>
                <a:tc>
                  <a:txBody>
                    <a:bodyPr/>
                    <a:lstStyle/>
                    <a:p>
                      <a:pPr algn="l"/>
                      <a:r>
                        <a:rPr lang="en-US" dirty="0">
                          <a:latin typeface="Century Schoolbook" panose="02040604050505020304" pitchFamily="18" charset="0"/>
                        </a:rPr>
                        <a:t>Tree thinning and/or pruning</a:t>
                      </a:r>
                    </a:p>
                  </a:txBody>
                  <a:tcPr/>
                </a:tc>
                <a:extLst>
                  <a:ext uri="{0D108BD9-81ED-4DB2-BD59-A6C34878D82A}">
                    <a16:rowId xmlns:a16="http://schemas.microsoft.com/office/drawing/2014/main" val="2770342445"/>
                  </a:ext>
                </a:extLst>
              </a:tr>
            </a:tbl>
          </a:graphicData>
        </a:graphic>
      </p:graphicFrame>
    </p:spTree>
    <p:extLst>
      <p:ext uri="{BB962C8B-B14F-4D97-AF65-F5344CB8AC3E}">
        <p14:creationId xmlns:p14="http://schemas.microsoft.com/office/powerpoint/2010/main" val="34181877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22112-F304-8436-98F2-1400A0BD9E92}"/>
              </a:ext>
            </a:extLst>
          </p:cNvPr>
          <p:cNvSpPr>
            <a:spLocks noGrp="1"/>
          </p:cNvSpPr>
          <p:nvPr>
            <p:ph type="title"/>
          </p:nvPr>
        </p:nvSpPr>
        <p:spPr>
          <a:xfrm>
            <a:off x="497840" y="3142208"/>
            <a:ext cx="5189759" cy="492443"/>
          </a:xfrm>
        </p:spPr>
        <p:txBody>
          <a:bodyPr/>
          <a:lstStyle/>
          <a:p>
            <a:r>
              <a:rPr lang="en-US" dirty="0"/>
              <a:t>Questions?</a:t>
            </a:r>
          </a:p>
        </p:txBody>
      </p:sp>
      <p:sp>
        <p:nvSpPr>
          <p:cNvPr id="3" name="Text Placeholder 2">
            <a:extLst>
              <a:ext uri="{FF2B5EF4-FFF2-40B4-BE49-F238E27FC236}">
                <a16:creationId xmlns:a16="http://schemas.microsoft.com/office/drawing/2014/main" id="{3945BFDE-0D37-B344-8EA5-C1CA90C124D4}"/>
              </a:ext>
            </a:extLst>
          </p:cNvPr>
          <p:cNvSpPr>
            <a:spLocks noGrp="1"/>
          </p:cNvSpPr>
          <p:nvPr>
            <p:ph type="body" idx="1"/>
          </p:nvPr>
        </p:nvSpPr>
        <p:spPr>
          <a:xfrm>
            <a:off x="533190" y="3826244"/>
            <a:ext cx="5154410" cy="861774"/>
          </a:xfrm>
        </p:spPr>
        <p:txBody>
          <a:bodyPr/>
          <a:lstStyle/>
          <a:p>
            <a:r>
              <a:rPr lang="en-US" dirty="0"/>
              <a:t>Contact:</a:t>
            </a:r>
          </a:p>
          <a:p>
            <a:r>
              <a:rPr lang="en-US" dirty="0"/>
              <a:t>[add contact info here]</a:t>
            </a:r>
          </a:p>
        </p:txBody>
      </p:sp>
      <p:pic>
        <p:nvPicPr>
          <p:cNvPr id="5" name="Picture 4" descr="A picture containing text&#10;&#10;Description automatically generated">
            <a:extLst>
              <a:ext uri="{FF2B5EF4-FFF2-40B4-BE49-F238E27FC236}">
                <a16:creationId xmlns:a16="http://schemas.microsoft.com/office/drawing/2014/main" id="{0960899C-4B09-2793-1934-37428E309A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95103" y="2847862"/>
            <a:ext cx="3197717" cy="1081133"/>
          </a:xfrm>
          <a:prstGeom prst="rect">
            <a:avLst/>
          </a:prstGeom>
        </p:spPr>
      </p:pic>
      <p:pic>
        <p:nvPicPr>
          <p:cNvPr id="7" name="Picture 6" descr="Diagram, schematic&#10;&#10;Description automatically generated">
            <a:extLst>
              <a:ext uri="{FF2B5EF4-FFF2-40B4-BE49-F238E27FC236}">
                <a16:creationId xmlns:a16="http://schemas.microsoft.com/office/drawing/2014/main" id="{DFBCEEF0-CA0F-4062-E826-8E29A5BF20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02054" y="5405717"/>
            <a:ext cx="3935703" cy="511641"/>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44120621-C1B4-E8BB-8AC6-118334C800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73864" y="2971800"/>
            <a:ext cx="3463893" cy="962583"/>
          </a:xfrm>
          <a:prstGeom prst="rect">
            <a:avLst/>
          </a:prstGeom>
        </p:spPr>
      </p:pic>
      <p:pic>
        <p:nvPicPr>
          <p:cNvPr id="13" name="Picture 12" descr="Logo, company name&#10;&#10;Description automatically generated">
            <a:extLst>
              <a:ext uri="{FF2B5EF4-FFF2-40B4-BE49-F238E27FC236}">
                <a16:creationId xmlns:a16="http://schemas.microsoft.com/office/drawing/2014/main" id="{5C3AB940-AE72-FB39-91E3-EA7ECF393B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63187" y="4947574"/>
            <a:ext cx="1418801" cy="969784"/>
          </a:xfrm>
          <a:prstGeom prst="rect">
            <a:avLst/>
          </a:prstGeom>
        </p:spPr>
      </p:pic>
      <p:sp>
        <p:nvSpPr>
          <p:cNvPr id="14" name="Title 1">
            <a:extLst>
              <a:ext uri="{FF2B5EF4-FFF2-40B4-BE49-F238E27FC236}">
                <a16:creationId xmlns:a16="http://schemas.microsoft.com/office/drawing/2014/main" id="{4155D5E3-2DA5-B428-21F0-E1DE50AB0CC4}"/>
              </a:ext>
            </a:extLst>
          </p:cNvPr>
          <p:cNvSpPr txBox="1">
            <a:spLocks/>
          </p:cNvSpPr>
          <p:nvPr/>
        </p:nvSpPr>
        <p:spPr>
          <a:xfrm>
            <a:off x="3556000" y="1556722"/>
            <a:ext cx="7833176" cy="615553"/>
          </a:xfrm>
          <a:prstGeom prst="rect">
            <a:avLst/>
          </a:prstGeom>
        </p:spPr>
        <p:txBody>
          <a:bodyPr wrap="square" lIns="0" tIns="0" rIns="0" bIns="0">
            <a:spAutoFit/>
          </a:bodyPr>
          <a:lstStyle>
            <a:lvl1pPr>
              <a:defRPr sz="3200" b="1" i="0">
                <a:solidFill>
                  <a:schemeClr val="accent1">
                    <a:lumMod val="50000"/>
                  </a:schemeClr>
                </a:solidFill>
                <a:latin typeface="Century Schoolbook" panose="02040604050505020304" pitchFamily="18" charset="0"/>
                <a:ea typeface="+mj-ea"/>
                <a:cs typeface="Arial"/>
              </a:defRPr>
            </a:lvl1pPr>
          </a:lstStyle>
          <a:p>
            <a:r>
              <a:rPr lang="en-US" sz="4000" kern="0" dirty="0"/>
              <a:t>Thank you for attending</a:t>
            </a:r>
          </a:p>
        </p:txBody>
      </p:sp>
    </p:spTree>
    <p:extLst>
      <p:ext uri="{BB962C8B-B14F-4D97-AF65-F5344CB8AC3E}">
        <p14:creationId xmlns:p14="http://schemas.microsoft.com/office/powerpoint/2010/main" val="16376971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780FC-F599-4F01-B1C9-C907A745C4C9}"/>
              </a:ext>
            </a:extLst>
          </p:cNvPr>
          <p:cNvSpPr>
            <a:spLocks noGrp="1"/>
          </p:cNvSpPr>
          <p:nvPr>
            <p:ph type="title"/>
          </p:nvPr>
        </p:nvSpPr>
        <p:spPr/>
        <p:txBody>
          <a:bodyPr/>
          <a:lstStyle/>
          <a:p>
            <a:r>
              <a:rPr lang="en-US" dirty="0"/>
              <a:t>Environmental Benefits</a:t>
            </a:r>
          </a:p>
        </p:txBody>
      </p:sp>
      <p:sp>
        <p:nvSpPr>
          <p:cNvPr id="3" name="Text Placeholder 2">
            <a:extLst>
              <a:ext uri="{FF2B5EF4-FFF2-40B4-BE49-F238E27FC236}">
                <a16:creationId xmlns:a16="http://schemas.microsoft.com/office/drawing/2014/main" id="{213C10EE-49A2-144E-EDF2-F21CBC946A16}"/>
              </a:ext>
            </a:extLst>
          </p:cNvPr>
          <p:cNvSpPr>
            <a:spLocks noGrp="1"/>
          </p:cNvSpPr>
          <p:nvPr>
            <p:ph type="body" idx="1"/>
          </p:nvPr>
        </p:nvSpPr>
        <p:spPr>
          <a:xfrm>
            <a:off x="962451" y="1795817"/>
            <a:ext cx="8959631" cy="5170646"/>
          </a:xfrm>
        </p:spPr>
        <p:txBody>
          <a:bodyPr/>
          <a:lstStyle/>
          <a:p>
            <a:pPr marL="457200" indent="-457200">
              <a:buFont typeface="Arial" panose="020B0604020202020204" pitchFamily="34" charset="0"/>
              <a:buChar char="•"/>
            </a:pPr>
            <a:r>
              <a:rPr lang="en-US" dirty="0"/>
              <a:t>Protect Michigan’s lakes, rivers, ponds and streams.</a:t>
            </a:r>
          </a:p>
          <a:p>
            <a:pPr marL="457200" indent="-457200">
              <a:buFont typeface="Arial" panose="020B0604020202020204" pitchFamily="34" charset="0"/>
              <a:buChar char="•"/>
            </a:pPr>
            <a:r>
              <a:rPr lang="en-US" dirty="0"/>
              <a:t>Filter runoff water of silt, pesticides, and other pollutants.</a:t>
            </a:r>
          </a:p>
          <a:p>
            <a:pPr marL="457200" indent="-457200">
              <a:buFont typeface="Arial" panose="020B0604020202020204" pitchFamily="34" charset="0"/>
              <a:buChar char="•"/>
            </a:pPr>
            <a:r>
              <a:rPr lang="en-US" dirty="0"/>
              <a:t>Replenish water tables.</a:t>
            </a:r>
          </a:p>
          <a:p>
            <a:pPr marL="457200" indent="-457200">
              <a:buFont typeface="Arial" panose="020B0604020202020204" pitchFamily="34" charset="0"/>
              <a:buChar char="•"/>
            </a:pPr>
            <a:r>
              <a:rPr lang="en-US" dirty="0"/>
              <a:t>Protect topsoil erosion.</a:t>
            </a:r>
          </a:p>
          <a:p>
            <a:pPr marL="457200" indent="-457200">
              <a:buFont typeface="Arial" panose="020B0604020202020204" pitchFamily="34" charset="0"/>
              <a:buChar char="•"/>
            </a:pPr>
            <a:r>
              <a:rPr lang="en-US" dirty="0"/>
              <a:t>Enhance wildlife habitat. </a:t>
            </a:r>
          </a:p>
          <a:p>
            <a:pPr marL="457200" indent="-457200">
              <a:buFont typeface="Arial" panose="020B0604020202020204" pitchFamily="34" charset="0"/>
              <a:buChar char="•"/>
            </a:pPr>
            <a:r>
              <a:rPr lang="en-US" dirty="0"/>
              <a:t>Encourage wildlife diversity.</a:t>
            </a:r>
          </a:p>
          <a:p>
            <a:pPr marL="457200" indent="-457200">
              <a:buFont typeface="Arial" panose="020B0604020202020204" pitchFamily="34" charset="0"/>
              <a:buChar char="•"/>
            </a:pPr>
            <a:r>
              <a:rPr lang="en-US" dirty="0"/>
              <a:t>Reduce flooding.</a:t>
            </a:r>
          </a:p>
          <a:p>
            <a:pPr marL="457200" indent="-457200">
              <a:buFont typeface="Arial" panose="020B0604020202020204" pitchFamily="34" charset="0"/>
              <a:buChar char="•"/>
            </a:pPr>
            <a:r>
              <a:rPr lang="en-US" dirty="0"/>
              <a:t>Increase oxygen levels.</a:t>
            </a:r>
          </a:p>
          <a:p>
            <a:pPr marL="457200" indent="-457200">
              <a:buFont typeface="Arial" panose="020B0604020202020204" pitchFamily="34" charset="0"/>
              <a:buChar char="•"/>
            </a:pPr>
            <a:r>
              <a:rPr lang="en-US" dirty="0"/>
              <a:t>Sequester carbon and improve soil health.</a:t>
            </a:r>
          </a:p>
          <a:p>
            <a:endParaRPr lang="en-US" dirty="0"/>
          </a:p>
        </p:txBody>
      </p:sp>
    </p:spTree>
    <p:extLst>
      <p:ext uri="{BB962C8B-B14F-4D97-AF65-F5344CB8AC3E}">
        <p14:creationId xmlns:p14="http://schemas.microsoft.com/office/powerpoint/2010/main" val="9266446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99025-580E-196A-90F2-A1438BABA512}"/>
              </a:ext>
            </a:extLst>
          </p:cNvPr>
          <p:cNvSpPr>
            <a:spLocks noGrp="1"/>
          </p:cNvSpPr>
          <p:nvPr>
            <p:ph type="title"/>
          </p:nvPr>
        </p:nvSpPr>
        <p:spPr>
          <a:xfrm>
            <a:off x="962451" y="1219200"/>
            <a:ext cx="12194749" cy="984885"/>
          </a:xfrm>
        </p:spPr>
        <p:txBody>
          <a:bodyPr/>
          <a:lstStyle/>
          <a:p>
            <a:r>
              <a:rPr lang="en-US" dirty="0"/>
              <a:t>Value of Soil Organic Matter</a:t>
            </a:r>
          </a:p>
        </p:txBody>
      </p:sp>
      <p:sp>
        <p:nvSpPr>
          <p:cNvPr id="3" name="Text Placeholder 2">
            <a:extLst>
              <a:ext uri="{FF2B5EF4-FFF2-40B4-BE49-F238E27FC236}">
                <a16:creationId xmlns:a16="http://schemas.microsoft.com/office/drawing/2014/main" id="{712C8B4E-BABE-8DD2-05B9-3B7EE26215FA}"/>
              </a:ext>
            </a:extLst>
          </p:cNvPr>
          <p:cNvSpPr>
            <a:spLocks noGrp="1"/>
          </p:cNvSpPr>
          <p:nvPr>
            <p:ph type="body" idx="1"/>
          </p:nvPr>
        </p:nvSpPr>
        <p:spPr>
          <a:xfrm>
            <a:off x="962451" y="1795817"/>
            <a:ext cx="12855149" cy="5478423"/>
          </a:xfrm>
        </p:spPr>
        <p:txBody>
          <a:bodyPr/>
          <a:lstStyle/>
          <a:p>
            <a:r>
              <a:rPr lang="en-US" dirty="0"/>
              <a:t>Assumptions:   2,000,000 pounds soil in top 6 inches​</a:t>
            </a:r>
          </a:p>
          <a:p>
            <a:r>
              <a:rPr lang="en-US" dirty="0"/>
              <a:t>			1% organic matter = 20,000#​</a:t>
            </a:r>
          </a:p>
          <a:p>
            <a:r>
              <a:rPr lang="en-US" dirty="0"/>
              <a:t>Nutrients:​</a:t>
            </a:r>
          </a:p>
          <a:p>
            <a:r>
              <a:rPr lang="en-US" dirty="0"/>
              <a:t>Nitrogen:   	1000# * $0.65/#N =  $650​</a:t>
            </a:r>
          </a:p>
          <a:p>
            <a:r>
              <a:rPr lang="en-US" dirty="0"/>
              <a:t>Phosphorous:  100# * $0.52/#P   =  $52​</a:t>
            </a:r>
          </a:p>
          <a:p>
            <a:r>
              <a:rPr lang="en-US" dirty="0"/>
              <a:t>Potassium:    	100# * $0.55/#K  =  $55​</a:t>
            </a:r>
          </a:p>
          <a:p>
            <a:r>
              <a:rPr lang="en-US" dirty="0"/>
              <a:t>Sulfur:  		100# * $0.50/#S  =  $50​</a:t>
            </a:r>
          </a:p>
          <a:p>
            <a:r>
              <a:rPr lang="en-US" dirty="0"/>
              <a:t>Carbon: 		10,000# or 5 ton * $2/Ton = $10​</a:t>
            </a:r>
          </a:p>
          <a:p>
            <a:r>
              <a:rPr lang="en-US" dirty="0"/>
              <a:t>​</a:t>
            </a:r>
          </a:p>
          <a:p>
            <a:r>
              <a:rPr lang="en-US" dirty="0"/>
              <a:t>Value of 1% SOM Nutrients/Acre = $817 ​</a:t>
            </a:r>
          </a:p>
          <a:p>
            <a:r>
              <a:rPr lang="en-US" dirty="0"/>
              <a:t>​</a:t>
            </a:r>
          </a:p>
          <a:p>
            <a:endParaRPr lang="en-US" dirty="0"/>
          </a:p>
          <a:p>
            <a:r>
              <a:rPr lang="en-US" sz="1800" dirty="0"/>
              <a:t>Jim Kinsella/Terry Taylor (2006)    Jim </a:t>
            </a:r>
            <a:r>
              <a:rPr lang="en-US" sz="1800" dirty="0" err="1"/>
              <a:t>Hoorman</a:t>
            </a:r>
            <a:r>
              <a:rPr lang="en-US" sz="1800" dirty="0"/>
              <a:t> (2011) Paul Gross (2013)​</a:t>
            </a:r>
          </a:p>
        </p:txBody>
      </p:sp>
    </p:spTree>
    <p:extLst>
      <p:ext uri="{BB962C8B-B14F-4D97-AF65-F5344CB8AC3E}">
        <p14:creationId xmlns:p14="http://schemas.microsoft.com/office/powerpoint/2010/main" val="16988839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E3D21-5BB0-D2F7-DDF4-7E761A6D1AB2}"/>
              </a:ext>
            </a:extLst>
          </p:cNvPr>
          <p:cNvSpPr>
            <a:spLocks noGrp="1"/>
          </p:cNvSpPr>
          <p:nvPr>
            <p:ph type="title"/>
          </p:nvPr>
        </p:nvSpPr>
        <p:spPr>
          <a:xfrm>
            <a:off x="962451" y="1219200"/>
            <a:ext cx="12347149" cy="1477328"/>
          </a:xfrm>
        </p:spPr>
        <p:txBody>
          <a:bodyPr/>
          <a:lstStyle/>
          <a:p>
            <a:r>
              <a:rPr lang="en-US" dirty="0"/>
              <a:t>Supplemental Programs for CREP (excluding EQIP)</a:t>
            </a:r>
          </a:p>
        </p:txBody>
      </p:sp>
      <p:sp>
        <p:nvSpPr>
          <p:cNvPr id="3" name="Text Placeholder 2">
            <a:extLst>
              <a:ext uri="{FF2B5EF4-FFF2-40B4-BE49-F238E27FC236}">
                <a16:creationId xmlns:a16="http://schemas.microsoft.com/office/drawing/2014/main" id="{6BB4049F-9AB8-E2BA-1509-33B5C18A4934}"/>
              </a:ext>
            </a:extLst>
          </p:cNvPr>
          <p:cNvSpPr>
            <a:spLocks noGrp="1"/>
          </p:cNvSpPr>
          <p:nvPr>
            <p:ph type="body" idx="1"/>
          </p:nvPr>
        </p:nvSpPr>
        <p:spPr>
          <a:xfrm>
            <a:off x="998011" y="1828800"/>
            <a:ext cx="8959631" cy="276999"/>
          </a:xfrm>
        </p:spPr>
        <p:txBody>
          <a:bodyPr/>
          <a:lstStyle/>
          <a:p>
            <a:r>
              <a:rPr lang="en-US" sz="1800" dirty="0"/>
              <a:t>Saginaw</a:t>
            </a:r>
          </a:p>
        </p:txBody>
      </p:sp>
      <p:graphicFrame>
        <p:nvGraphicFramePr>
          <p:cNvPr id="9" name="Table 9">
            <a:extLst>
              <a:ext uri="{FF2B5EF4-FFF2-40B4-BE49-F238E27FC236}">
                <a16:creationId xmlns:a16="http://schemas.microsoft.com/office/drawing/2014/main" id="{B0F53DD7-476D-CAA1-5902-F9B5897814D2}"/>
              </a:ext>
            </a:extLst>
          </p:cNvPr>
          <p:cNvGraphicFramePr>
            <a:graphicFrameLocks noGrp="1"/>
          </p:cNvGraphicFramePr>
          <p:nvPr>
            <p:extLst>
              <p:ext uri="{D42A27DB-BD31-4B8C-83A1-F6EECF244321}">
                <p14:modId xmlns:p14="http://schemas.microsoft.com/office/powerpoint/2010/main" val="2293259235"/>
              </p:ext>
            </p:extLst>
          </p:nvPr>
        </p:nvGraphicFramePr>
        <p:xfrm>
          <a:off x="962451" y="2133600"/>
          <a:ext cx="9211732" cy="2362200"/>
        </p:xfrm>
        <a:graphic>
          <a:graphicData uri="http://schemas.openxmlformats.org/drawingml/2006/table">
            <a:tbl>
              <a:tblPr firstRow="1" bandRow="1">
                <a:tableStyleId>{5C22544A-7EE6-4342-B048-85BDC9FD1C3A}</a:tableStyleId>
              </a:tblPr>
              <a:tblGrid>
                <a:gridCol w="2302933">
                  <a:extLst>
                    <a:ext uri="{9D8B030D-6E8A-4147-A177-3AD203B41FA5}">
                      <a16:colId xmlns:a16="http://schemas.microsoft.com/office/drawing/2014/main" val="1836724411"/>
                    </a:ext>
                  </a:extLst>
                </a:gridCol>
                <a:gridCol w="2302933">
                  <a:extLst>
                    <a:ext uri="{9D8B030D-6E8A-4147-A177-3AD203B41FA5}">
                      <a16:colId xmlns:a16="http://schemas.microsoft.com/office/drawing/2014/main" val="3694438133"/>
                    </a:ext>
                  </a:extLst>
                </a:gridCol>
                <a:gridCol w="2302933">
                  <a:extLst>
                    <a:ext uri="{9D8B030D-6E8A-4147-A177-3AD203B41FA5}">
                      <a16:colId xmlns:a16="http://schemas.microsoft.com/office/drawing/2014/main" val="2091351540"/>
                    </a:ext>
                  </a:extLst>
                </a:gridCol>
                <a:gridCol w="2302933">
                  <a:extLst>
                    <a:ext uri="{9D8B030D-6E8A-4147-A177-3AD203B41FA5}">
                      <a16:colId xmlns:a16="http://schemas.microsoft.com/office/drawing/2014/main" val="3501629919"/>
                    </a:ext>
                  </a:extLst>
                </a:gridCol>
              </a:tblGrid>
              <a:tr h="370840">
                <a:tc>
                  <a:txBody>
                    <a:bodyPr/>
                    <a:lstStyle/>
                    <a:p>
                      <a:r>
                        <a:rPr lang="en-US" dirty="0"/>
                        <a:t>Program</a:t>
                      </a:r>
                    </a:p>
                  </a:txBody>
                  <a:tcPr/>
                </a:tc>
                <a:tc>
                  <a:txBody>
                    <a:bodyPr/>
                    <a:lstStyle/>
                    <a:p>
                      <a:r>
                        <a:rPr lang="en-US" dirty="0"/>
                        <a:t>Administrator</a:t>
                      </a:r>
                    </a:p>
                  </a:txBody>
                  <a:tcPr/>
                </a:tc>
                <a:tc>
                  <a:txBody>
                    <a:bodyPr/>
                    <a:lstStyle/>
                    <a:p>
                      <a:r>
                        <a:rPr lang="en-US" dirty="0"/>
                        <a:t>Focus</a:t>
                      </a:r>
                    </a:p>
                  </a:txBody>
                  <a:tcPr/>
                </a:tc>
                <a:tc>
                  <a:txBody>
                    <a:bodyPr/>
                    <a:lstStyle/>
                    <a:p>
                      <a:r>
                        <a:rPr lang="en-US" dirty="0"/>
                        <a:t>Practices</a:t>
                      </a:r>
                    </a:p>
                  </a:txBody>
                  <a:tcPr/>
                </a:tc>
                <a:extLst>
                  <a:ext uri="{0D108BD9-81ED-4DB2-BD59-A6C34878D82A}">
                    <a16:rowId xmlns:a16="http://schemas.microsoft.com/office/drawing/2014/main" val="147511240"/>
                  </a:ext>
                </a:extLst>
              </a:tr>
              <a:tr h="370840">
                <a:tc>
                  <a:txBody>
                    <a:bodyPr/>
                    <a:lstStyle/>
                    <a:p>
                      <a:pPr algn="l" rtl="0" fontAlgn="base"/>
                      <a:r>
                        <a:rPr lang="en-US" sz="1400" b="1" i="0" dirty="0">
                          <a:effectLst/>
                          <a:latin typeface="Calibri" panose="020F0502020204030204" pitchFamily="34" charset="0"/>
                        </a:rPr>
                        <a:t>P2P Farmer Network </a:t>
                      </a:r>
                      <a:endParaRPr lang="en-US" sz="2400" b="1" i="0" dirty="0">
                        <a:effectLst/>
                      </a:endParaRPr>
                    </a:p>
                  </a:txBody>
                  <a:tcPr/>
                </a:tc>
                <a:tc>
                  <a:txBody>
                    <a:bodyPr/>
                    <a:lstStyle/>
                    <a:p>
                      <a:pPr algn="l" rtl="0" fontAlgn="base"/>
                      <a:r>
                        <a:rPr lang="en-US" sz="1400" b="1" i="0" dirty="0">
                          <a:effectLst/>
                          <a:latin typeface="Calibri" panose="020F0502020204030204" pitchFamily="34" charset="0"/>
                        </a:rPr>
                        <a:t>IWR </a:t>
                      </a:r>
                      <a:endParaRPr lang="en-US" sz="2400" b="1" i="0" dirty="0">
                        <a:effectLst/>
                      </a:endParaRPr>
                    </a:p>
                  </a:txBody>
                  <a:tcPr/>
                </a:tc>
                <a:tc>
                  <a:txBody>
                    <a:bodyPr/>
                    <a:lstStyle/>
                    <a:p>
                      <a:pPr algn="l" rtl="0" fontAlgn="base"/>
                      <a:r>
                        <a:rPr lang="en-US" sz="1400" b="1" i="0" dirty="0">
                          <a:effectLst/>
                          <a:latin typeface="Calibri" panose="020F0502020204030204" pitchFamily="34" charset="0"/>
                        </a:rPr>
                        <a:t>Nutrient management adoption and nutrient load reduction </a:t>
                      </a:r>
                      <a:endParaRPr lang="en-US" sz="2400" b="1" i="0" dirty="0">
                        <a:effectLst/>
                      </a:endParaRPr>
                    </a:p>
                  </a:txBody>
                  <a:tcPr/>
                </a:tc>
                <a:tc>
                  <a:txBody>
                    <a:bodyPr/>
                    <a:lstStyle/>
                    <a:p>
                      <a:endParaRPr lang="en-US" dirty="0"/>
                    </a:p>
                  </a:txBody>
                  <a:tcPr/>
                </a:tc>
                <a:extLst>
                  <a:ext uri="{0D108BD9-81ED-4DB2-BD59-A6C34878D82A}">
                    <a16:rowId xmlns:a16="http://schemas.microsoft.com/office/drawing/2014/main" val="2077291326"/>
                  </a:ext>
                </a:extLst>
              </a:tr>
              <a:tr h="370840">
                <a:tc>
                  <a:txBody>
                    <a:bodyPr/>
                    <a:lstStyle/>
                    <a:p>
                      <a:pPr algn="l" rtl="0" fontAlgn="base"/>
                      <a:r>
                        <a:rPr lang="en-US" sz="1400" b="1" i="0" dirty="0">
                          <a:effectLst/>
                          <a:latin typeface="Calibri" panose="020F0502020204030204" pitchFamily="34" charset="0"/>
                        </a:rPr>
                        <a:t>RCPP  </a:t>
                      </a:r>
                      <a:endParaRPr lang="en-US" sz="2400" b="1" i="0" dirty="0">
                        <a:effectLst/>
                      </a:endParaRPr>
                    </a:p>
                  </a:txBody>
                  <a:tcPr/>
                </a:tc>
                <a:tc>
                  <a:txBody>
                    <a:bodyPr/>
                    <a:lstStyle/>
                    <a:p>
                      <a:pPr algn="l" rtl="0" fontAlgn="base"/>
                      <a:r>
                        <a:rPr lang="en-US" sz="1400" b="1" i="0" dirty="0">
                          <a:effectLst/>
                          <a:latin typeface="Calibri" panose="020F0502020204030204" pitchFamily="34" charset="0"/>
                        </a:rPr>
                        <a:t>TNC </a:t>
                      </a:r>
                      <a:endParaRPr lang="en-US" sz="2400" b="1" i="0" dirty="0">
                        <a:effectLst/>
                      </a:endParaRPr>
                    </a:p>
                  </a:txBody>
                  <a:tcPr/>
                </a:tc>
                <a:tc>
                  <a:txBody>
                    <a:bodyPr/>
                    <a:lstStyle/>
                    <a:p>
                      <a:pPr algn="l" rtl="0" fontAlgn="base"/>
                      <a:r>
                        <a:rPr lang="en-US" sz="1400" b="1" i="0" dirty="0">
                          <a:effectLst/>
                          <a:latin typeface="Calibri" panose="020F0502020204030204" pitchFamily="34" charset="0"/>
                        </a:rPr>
                        <a:t>Sediment reduction </a:t>
                      </a:r>
                      <a:endParaRPr lang="en-US" sz="2400" b="1" i="0" dirty="0">
                        <a:effectLst/>
                      </a:endParaRPr>
                    </a:p>
                  </a:txBody>
                  <a:tcPr/>
                </a:tc>
                <a:tc>
                  <a:txBody>
                    <a:bodyPr/>
                    <a:lstStyle/>
                    <a:p>
                      <a:endParaRPr lang="en-US" dirty="0"/>
                    </a:p>
                  </a:txBody>
                  <a:tcPr/>
                </a:tc>
                <a:extLst>
                  <a:ext uri="{0D108BD9-81ED-4DB2-BD59-A6C34878D82A}">
                    <a16:rowId xmlns:a16="http://schemas.microsoft.com/office/drawing/2014/main" val="303769787"/>
                  </a:ext>
                </a:extLst>
              </a:tr>
              <a:tr h="370840">
                <a:tc>
                  <a:txBody>
                    <a:bodyPr/>
                    <a:lstStyle/>
                    <a:p>
                      <a:pPr algn="l" rtl="0" fontAlgn="base"/>
                      <a:r>
                        <a:rPr lang="en-US" sz="1400" b="1" i="0" dirty="0">
                          <a:effectLst/>
                          <a:latin typeface="Calibri" panose="020F0502020204030204" pitchFamily="34" charset="0"/>
                        </a:rPr>
                        <a:t>GLRI Pay for Performance </a:t>
                      </a:r>
                      <a:endParaRPr lang="en-US" sz="2400" b="1" i="0" dirty="0">
                        <a:effectLst/>
                      </a:endParaRPr>
                    </a:p>
                  </a:txBody>
                  <a:tcPr/>
                </a:tc>
                <a:tc>
                  <a:txBody>
                    <a:bodyPr/>
                    <a:lstStyle/>
                    <a:p>
                      <a:pPr algn="l" rtl="0" fontAlgn="base"/>
                      <a:r>
                        <a:rPr lang="en-US" sz="1400" b="1" i="0" dirty="0">
                          <a:effectLst/>
                          <a:latin typeface="Calibri" panose="020F0502020204030204" pitchFamily="34" charset="0"/>
                        </a:rPr>
                        <a:t>TNC </a:t>
                      </a:r>
                      <a:endParaRPr lang="en-US" sz="2400" b="1" i="0" dirty="0">
                        <a:effectLst/>
                      </a:endParaRPr>
                    </a:p>
                  </a:txBody>
                  <a:tcPr/>
                </a:tc>
                <a:tc>
                  <a:txBody>
                    <a:bodyPr/>
                    <a:lstStyle/>
                    <a:p>
                      <a:pPr algn="l" rtl="0" fontAlgn="base"/>
                      <a:r>
                        <a:rPr lang="en-US" sz="1400" b="1" i="0" dirty="0">
                          <a:effectLst/>
                          <a:latin typeface="Calibri" panose="020F0502020204030204" pitchFamily="34" charset="0"/>
                        </a:rPr>
                        <a:t>Sediment reduction </a:t>
                      </a:r>
                      <a:endParaRPr lang="en-US" sz="2400" b="1" i="0" dirty="0">
                        <a:effectLst/>
                      </a:endParaRPr>
                    </a:p>
                  </a:txBody>
                  <a:tcPr/>
                </a:tc>
                <a:tc>
                  <a:txBody>
                    <a:bodyPr/>
                    <a:lstStyle/>
                    <a:p>
                      <a:endParaRPr lang="en-US" dirty="0"/>
                    </a:p>
                  </a:txBody>
                  <a:tcPr/>
                </a:tc>
                <a:extLst>
                  <a:ext uri="{0D108BD9-81ED-4DB2-BD59-A6C34878D82A}">
                    <a16:rowId xmlns:a16="http://schemas.microsoft.com/office/drawing/2014/main" val="256566351"/>
                  </a:ext>
                </a:extLst>
              </a:tr>
              <a:tr h="370840">
                <a:tc>
                  <a:txBody>
                    <a:bodyPr/>
                    <a:lstStyle/>
                    <a:p>
                      <a:pPr algn="l" rtl="0" fontAlgn="base"/>
                      <a:r>
                        <a:rPr lang="en-US" sz="1400" b="1" i="0" dirty="0">
                          <a:effectLst/>
                          <a:latin typeface="Calibri" panose="020F0502020204030204" pitchFamily="34" charset="0"/>
                        </a:rPr>
                        <a:t>Method Company Groundwater Recharge </a:t>
                      </a:r>
                      <a:endParaRPr lang="en-US" sz="2400" b="1" i="0" dirty="0">
                        <a:effectLst/>
                      </a:endParaRPr>
                    </a:p>
                  </a:txBody>
                  <a:tcPr/>
                </a:tc>
                <a:tc>
                  <a:txBody>
                    <a:bodyPr/>
                    <a:lstStyle/>
                    <a:p>
                      <a:pPr algn="l" rtl="0" fontAlgn="base"/>
                      <a:r>
                        <a:rPr lang="en-US" sz="1400" b="1" i="0" dirty="0">
                          <a:effectLst/>
                          <a:latin typeface="Calibri" panose="020F0502020204030204" pitchFamily="34" charset="0"/>
                        </a:rPr>
                        <a:t>TNC </a:t>
                      </a:r>
                      <a:endParaRPr lang="en-US" sz="2400" b="1" i="0" dirty="0">
                        <a:effectLst/>
                      </a:endParaRPr>
                    </a:p>
                  </a:txBody>
                  <a:tcPr/>
                </a:tc>
                <a:tc>
                  <a:txBody>
                    <a:bodyPr/>
                    <a:lstStyle/>
                    <a:p>
                      <a:pPr algn="l" rtl="0" fontAlgn="base"/>
                      <a:r>
                        <a:rPr lang="en-US" sz="1400" b="1" i="0" dirty="0">
                          <a:effectLst/>
                          <a:latin typeface="Calibri" panose="020F0502020204030204" pitchFamily="34" charset="0"/>
                        </a:rPr>
                        <a:t>Groundwater recharge </a:t>
                      </a:r>
                      <a:endParaRPr lang="en-US" sz="2400" b="1" i="0" dirty="0">
                        <a:effectLst/>
                      </a:endParaRPr>
                    </a:p>
                  </a:txBody>
                  <a:tcPr/>
                </a:tc>
                <a:tc>
                  <a:txBody>
                    <a:bodyPr/>
                    <a:lstStyle/>
                    <a:p>
                      <a:endParaRPr lang="en-US" dirty="0"/>
                    </a:p>
                  </a:txBody>
                  <a:tcPr/>
                </a:tc>
                <a:extLst>
                  <a:ext uri="{0D108BD9-81ED-4DB2-BD59-A6C34878D82A}">
                    <a16:rowId xmlns:a16="http://schemas.microsoft.com/office/drawing/2014/main" val="4255468584"/>
                  </a:ext>
                </a:extLst>
              </a:tr>
            </a:tbl>
          </a:graphicData>
        </a:graphic>
      </p:graphicFrame>
      <p:graphicFrame>
        <p:nvGraphicFramePr>
          <p:cNvPr id="10" name="Table 9">
            <a:extLst>
              <a:ext uri="{FF2B5EF4-FFF2-40B4-BE49-F238E27FC236}">
                <a16:creationId xmlns:a16="http://schemas.microsoft.com/office/drawing/2014/main" id="{3C15AB9B-AD81-038E-4484-B863EF311303}"/>
              </a:ext>
            </a:extLst>
          </p:cNvPr>
          <p:cNvGraphicFramePr>
            <a:graphicFrameLocks noGrp="1"/>
          </p:cNvGraphicFramePr>
          <p:nvPr>
            <p:extLst>
              <p:ext uri="{D42A27DB-BD31-4B8C-83A1-F6EECF244321}">
                <p14:modId xmlns:p14="http://schemas.microsoft.com/office/powerpoint/2010/main" val="926226701"/>
              </p:ext>
            </p:extLst>
          </p:nvPr>
        </p:nvGraphicFramePr>
        <p:xfrm>
          <a:off x="962451" y="5080000"/>
          <a:ext cx="9211732" cy="1778000"/>
        </p:xfrm>
        <a:graphic>
          <a:graphicData uri="http://schemas.openxmlformats.org/drawingml/2006/table">
            <a:tbl>
              <a:tblPr firstRow="1" bandRow="1">
                <a:tableStyleId>{5C22544A-7EE6-4342-B048-85BDC9FD1C3A}</a:tableStyleId>
              </a:tblPr>
              <a:tblGrid>
                <a:gridCol w="2302933">
                  <a:extLst>
                    <a:ext uri="{9D8B030D-6E8A-4147-A177-3AD203B41FA5}">
                      <a16:colId xmlns:a16="http://schemas.microsoft.com/office/drawing/2014/main" val="1836724411"/>
                    </a:ext>
                  </a:extLst>
                </a:gridCol>
                <a:gridCol w="2302933">
                  <a:extLst>
                    <a:ext uri="{9D8B030D-6E8A-4147-A177-3AD203B41FA5}">
                      <a16:colId xmlns:a16="http://schemas.microsoft.com/office/drawing/2014/main" val="3694438133"/>
                    </a:ext>
                  </a:extLst>
                </a:gridCol>
                <a:gridCol w="2302933">
                  <a:extLst>
                    <a:ext uri="{9D8B030D-6E8A-4147-A177-3AD203B41FA5}">
                      <a16:colId xmlns:a16="http://schemas.microsoft.com/office/drawing/2014/main" val="2091351540"/>
                    </a:ext>
                  </a:extLst>
                </a:gridCol>
                <a:gridCol w="2302933">
                  <a:extLst>
                    <a:ext uri="{9D8B030D-6E8A-4147-A177-3AD203B41FA5}">
                      <a16:colId xmlns:a16="http://schemas.microsoft.com/office/drawing/2014/main" val="3501629919"/>
                    </a:ext>
                  </a:extLst>
                </a:gridCol>
              </a:tblGrid>
              <a:tr h="370840">
                <a:tc>
                  <a:txBody>
                    <a:bodyPr/>
                    <a:lstStyle/>
                    <a:p>
                      <a:r>
                        <a:rPr lang="en-US" dirty="0"/>
                        <a:t>Program</a:t>
                      </a:r>
                    </a:p>
                  </a:txBody>
                  <a:tcPr/>
                </a:tc>
                <a:tc>
                  <a:txBody>
                    <a:bodyPr/>
                    <a:lstStyle/>
                    <a:p>
                      <a:r>
                        <a:rPr lang="en-US" dirty="0"/>
                        <a:t>Administrator</a:t>
                      </a:r>
                    </a:p>
                  </a:txBody>
                  <a:tcPr/>
                </a:tc>
                <a:tc>
                  <a:txBody>
                    <a:bodyPr/>
                    <a:lstStyle/>
                    <a:p>
                      <a:r>
                        <a:rPr lang="en-US" dirty="0"/>
                        <a:t>Focus</a:t>
                      </a:r>
                    </a:p>
                  </a:txBody>
                  <a:tcPr/>
                </a:tc>
                <a:tc>
                  <a:txBody>
                    <a:bodyPr/>
                    <a:lstStyle/>
                    <a:p>
                      <a:r>
                        <a:rPr lang="en-US" dirty="0"/>
                        <a:t>Practices</a:t>
                      </a:r>
                    </a:p>
                  </a:txBody>
                  <a:tcPr/>
                </a:tc>
                <a:extLst>
                  <a:ext uri="{0D108BD9-81ED-4DB2-BD59-A6C34878D82A}">
                    <a16:rowId xmlns:a16="http://schemas.microsoft.com/office/drawing/2014/main" val="147511240"/>
                  </a:ext>
                </a:extLst>
              </a:tr>
              <a:tr h="370840">
                <a:tc>
                  <a:txBody>
                    <a:bodyPr/>
                    <a:lstStyle/>
                    <a:p>
                      <a:pPr algn="l" rtl="0" fontAlgn="base"/>
                      <a:r>
                        <a:rPr lang="en-US" sz="1400" b="1" i="0" dirty="0">
                          <a:effectLst/>
                          <a:latin typeface="Calibri" panose="020F0502020204030204" pitchFamily="34" charset="0"/>
                        </a:rPr>
                        <a:t>GLRI Accelerating Conservation Adoption-RR </a:t>
                      </a:r>
                      <a:endParaRPr lang="en-US" sz="2400" b="1" i="0" dirty="0">
                        <a:effectLst/>
                      </a:endParaRPr>
                    </a:p>
                  </a:txBody>
                  <a:tcPr/>
                </a:tc>
                <a:tc>
                  <a:txBody>
                    <a:bodyPr/>
                    <a:lstStyle/>
                    <a:p>
                      <a:pPr algn="l" rtl="0" fontAlgn="base"/>
                      <a:r>
                        <a:rPr lang="en-US" sz="1400" b="1" i="0" dirty="0">
                          <a:effectLst/>
                          <a:latin typeface="Calibri" panose="020F0502020204030204" pitchFamily="34" charset="0"/>
                        </a:rPr>
                        <a:t>IWR </a:t>
                      </a:r>
                      <a:endParaRPr lang="en-US" sz="2400" b="1" i="0" dirty="0">
                        <a:effectLst/>
                      </a:endParaRPr>
                    </a:p>
                  </a:txBody>
                  <a:tcPr/>
                </a:tc>
                <a:tc>
                  <a:txBody>
                    <a:bodyPr/>
                    <a:lstStyle/>
                    <a:p>
                      <a:pPr algn="l" rtl="0" fontAlgn="base"/>
                      <a:r>
                        <a:rPr lang="en-US" sz="1400" b="1" i="0" dirty="0">
                          <a:effectLst/>
                          <a:latin typeface="Calibri" panose="020F0502020204030204" pitchFamily="34" charset="0"/>
                        </a:rPr>
                        <a:t>Phosphorus reduction</a:t>
                      </a:r>
                      <a:endParaRPr lang="en-US" sz="2400" b="1" i="0" dirty="0">
                        <a:effectLst/>
                      </a:endParaRPr>
                    </a:p>
                  </a:txBody>
                  <a:tcPr/>
                </a:tc>
                <a:tc>
                  <a:txBody>
                    <a:bodyPr/>
                    <a:lstStyle/>
                    <a:p>
                      <a:endParaRPr lang="en-US" b="1" dirty="0"/>
                    </a:p>
                  </a:txBody>
                  <a:tcPr/>
                </a:tc>
                <a:extLst>
                  <a:ext uri="{0D108BD9-81ED-4DB2-BD59-A6C34878D82A}">
                    <a16:rowId xmlns:a16="http://schemas.microsoft.com/office/drawing/2014/main" val="2077291326"/>
                  </a:ext>
                </a:extLst>
              </a:tr>
              <a:tr h="370840">
                <a:tc>
                  <a:txBody>
                    <a:bodyPr/>
                    <a:lstStyle/>
                    <a:p>
                      <a:pPr algn="l" rtl="0" fontAlgn="base"/>
                      <a:r>
                        <a:rPr lang="en-US" sz="1400" b="1" i="0" dirty="0">
                          <a:effectLst/>
                          <a:latin typeface="Calibri" panose="020F0502020204030204" pitchFamily="34" charset="0"/>
                        </a:rPr>
                        <a:t>319 Implementation Grant Tom </a:t>
                      </a:r>
                      <a:r>
                        <a:rPr lang="en-US" sz="1400" b="1" i="0" dirty="0" err="1">
                          <a:effectLst/>
                          <a:latin typeface="Calibri" panose="020F0502020204030204" pitchFamily="34" charset="0"/>
                        </a:rPr>
                        <a:t>VanWagner</a:t>
                      </a:r>
                      <a:r>
                        <a:rPr lang="en-US" sz="1400" b="1" i="0" dirty="0">
                          <a:effectLst/>
                          <a:latin typeface="Calibri" panose="020F0502020204030204" pitchFamily="34" charset="0"/>
                        </a:rPr>
                        <a:t>- RR </a:t>
                      </a:r>
                    </a:p>
                  </a:txBody>
                  <a:tcPr/>
                </a:tc>
                <a:tc>
                  <a:txBody>
                    <a:bodyPr/>
                    <a:lstStyle/>
                    <a:p>
                      <a:pPr algn="l" rtl="0" fontAlgn="base"/>
                      <a:r>
                        <a:rPr lang="en-US" sz="1400" b="1" i="0" dirty="0">
                          <a:effectLst/>
                          <a:latin typeface="Calibri" panose="020F0502020204030204" pitchFamily="34" charset="0"/>
                        </a:rPr>
                        <a:t>Lenawee Conservation District Tom V. </a:t>
                      </a:r>
                      <a:endParaRPr lang="en-US" sz="2400" b="1" i="0" dirty="0">
                        <a:effectLst/>
                      </a:endParaRPr>
                    </a:p>
                  </a:txBody>
                  <a:tcPr/>
                </a:tc>
                <a:tc>
                  <a:txBody>
                    <a:bodyPr/>
                    <a:lstStyle/>
                    <a:p>
                      <a:pPr algn="l" rtl="0" fontAlgn="base"/>
                      <a:r>
                        <a:rPr lang="en-US" sz="1400" b="1" i="0" dirty="0">
                          <a:effectLst/>
                          <a:latin typeface="Calibri" panose="020F0502020204030204" pitchFamily="34" charset="0"/>
                        </a:rPr>
                        <a:t>Nutrient reduction?</a:t>
                      </a:r>
                      <a:endParaRPr lang="en-US" sz="2400" b="1" i="0" dirty="0">
                        <a:effectLst/>
                      </a:endParaRPr>
                    </a:p>
                  </a:txBody>
                  <a:tcPr/>
                </a:tc>
                <a:tc>
                  <a:txBody>
                    <a:bodyPr/>
                    <a:lstStyle/>
                    <a:p>
                      <a:endParaRPr lang="en-US" b="1" dirty="0"/>
                    </a:p>
                  </a:txBody>
                  <a:tcPr/>
                </a:tc>
                <a:extLst>
                  <a:ext uri="{0D108BD9-81ED-4DB2-BD59-A6C34878D82A}">
                    <a16:rowId xmlns:a16="http://schemas.microsoft.com/office/drawing/2014/main" val="303769787"/>
                  </a:ext>
                </a:extLst>
              </a:tr>
              <a:tr h="370840">
                <a:tc>
                  <a:txBody>
                    <a:bodyPr/>
                    <a:lstStyle/>
                    <a:p>
                      <a:pPr algn="l" rtl="0" fontAlgn="base"/>
                      <a:r>
                        <a:rPr lang="en-US" sz="1400" b="1" i="0" dirty="0">
                          <a:effectLst/>
                          <a:latin typeface="Calibri" panose="020F0502020204030204" pitchFamily="34" charset="0"/>
                        </a:rPr>
                        <a:t>319 St. Joe </a:t>
                      </a:r>
                    </a:p>
                  </a:txBody>
                  <a:tcPr/>
                </a:tc>
                <a:tc>
                  <a:txBody>
                    <a:bodyPr/>
                    <a:lstStyle/>
                    <a:p>
                      <a:pPr algn="l" rtl="0" fontAlgn="base"/>
                      <a:r>
                        <a:rPr lang="en-US" sz="1400" b="1" i="0" dirty="0">
                          <a:effectLst/>
                          <a:latin typeface="Calibri" panose="020F0502020204030204" pitchFamily="34" charset="0"/>
                        </a:rPr>
                        <a:t>Sarah Fronczak  </a:t>
                      </a:r>
                      <a:endParaRPr lang="en-US" sz="2400" b="1" i="0" dirty="0">
                        <a:effectLst/>
                      </a:endParaRPr>
                    </a:p>
                  </a:txBody>
                  <a:tcPr/>
                </a:tc>
                <a:tc>
                  <a:txBody>
                    <a:bodyPr/>
                    <a:lstStyle/>
                    <a:p>
                      <a:pPr algn="l" rtl="0" fontAlgn="base"/>
                      <a:r>
                        <a:rPr lang="en-US" sz="1400" b="1" i="0" dirty="0">
                          <a:effectLst/>
                          <a:latin typeface="Calibri" panose="020F0502020204030204" pitchFamily="34" charset="0"/>
                        </a:rPr>
                        <a:t>Phosphorus reduction</a:t>
                      </a:r>
                      <a:endParaRPr lang="en-US" sz="2400" b="1" i="0" dirty="0">
                        <a:effectLst/>
                      </a:endParaRPr>
                    </a:p>
                  </a:txBody>
                  <a:tcPr/>
                </a:tc>
                <a:tc>
                  <a:txBody>
                    <a:bodyPr/>
                    <a:lstStyle/>
                    <a:p>
                      <a:endParaRPr lang="en-US" b="1" dirty="0"/>
                    </a:p>
                  </a:txBody>
                  <a:tcPr/>
                </a:tc>
                <a:extLst>
                  <a:ext uri="{0D108BD9-81ED-4DB2-BD59-A6C34878D82A}">
                    <a16:rowId xmlns:a16="http://schemas.microsoft.com/office/drawing/2014/main" val="256566351"/>
                  </a:ext>
                </a:extLst>
              </a:tr>
            </a:tbl>
          </a:graphicData>
        </a:graphic>
      </p:graphicFrame>
      <p:sp>
        <p:nvSpPr>
          <p:cNvPr id="11" name="Text Placeholder 2">
            <a:extLst>
              <a:ext uri="{FF2B5EF4-FFF2-40B4-BE49-F238E27FC236}">
                <a16:creationId xmlns:a16="http://schemas.microsoft.com/office/drawing/2014/main" id="{B287EA9B-1C41-76CD-7772-C28DAEA03DC2}"/>
              </a:ext>
            </a:extLst>
          </p:cNvPr>
          <p:cNvSpPr txBox="1">
            <a:spLocks/>
          </p:cNvSpPr>
          <p:nvPr/>
        </p:nvSpPr>
        <p:spPr>
          <a:xfrm>
            <a:off x="962451" y="4786612"/>
            <a:ext cx="8959631" cy="276999"/>
          </a:xfrm>
          <a:prstGeom prst="rect">
            <a:avLst/>
          </a:prstGeom>
        </p:spPr>
        <p:txBody>
          <a:bodyPr wrap="square" lIns="0" tIns="0" rIns="0" bIns="0">
            <a:spAutoFit/>
          </a:bodyPr>
          <a:lstStyle>
            <a:lvl1pPr marL="0">
              <a:defRPr sz="2800" b="1" i="0">
                <a:solidFill>
                  <a:schemeClr val="tx1"/>
                </a:solidFill>
                <a:latin typeface="Century Schoolbook" panose="02040604050505020304" pitchFamily="18" charset="0"/>
                <a:ea typeface="+mn-ea"/>
                <a:cs typeface="Arial"/>
              </a:defRPr>
            </a:lvl1pPr>
            <a:lvl2pPr marL="457162">
              <a:defRPr>
                <a:latin typeface="+mn-lt"/>
                <a:ea typeface="+mn-ea"/>
                <a:cs typeface="+mn-cs"/>
              </a:defRPr>
            </a:lvl2pPr>
            <a:lvl3pPr marL="914323">
              <a:defRPr>
                <a:latin typeface="+mn-lt"/>
                <a:ea typeface="+mn-ea"/>
                <a:cs typeface="+mn-cs"/>
              </a:defRPr>
            </a:lvl3pPr>
            <a:lvl4pPr marL="1371485">
              <a:defRPr>
                <a:latin typeface="+mn-lt"/>
                <a:ea typeface="+mn-ea"/>
                <a:cs typeface="+mn-cs"/>
              </a:defRPr>
            </a:lvl4pPr>
            <a:lvl5pPr marL="1828647">
              <a:defRPr>
                <a:latin typeface="+mn-lt"/>
                <a:ea typeface="+mn-ea"/>
                <a:cs typeface="+mn-cs"/>
              </a:defRPr>
            </a:lvl5pPr>
            <a:lvl6pPr marL="2285808">
              <a:defRPr>
                <a:latin typeface="+mn-lt"/>
                <a:ea typeface="+mn-ea"/>
                <a:cs typeface="+mn-cs"/>
              </a:defRPr>
            </a:lvl6pPr>
            <a:lvl7pPr marL="2742970">
              <a:defRPr>
                <a:latin typeface="+mn-lt"/>
                <a:ea typeface="+mn-ea"/>
                <a:cs typeface="+mn-cs"/>
              </a:defRPr>
            </a:lvl7pPr>
            <a:lvl8pPr marL="3200132">
              <a:defRPr>
                <a:latin typeface="+mn-lt"/>
                <a:ea typeface="+mn-ea"/>
                <a:cs typeface="+mn-cs"/>
              </a:defRPr>
            </a:lvl8pPr>
            <a:lvl9pPr marL="3657294">
              <a:defRPr>
                <a:latin typeface="+mn-lt"/>
                <a:ea typeface="+mn-ea"/>
                <a:cs typeface="+mn-cs"/>
              </a:defRPr>
            </a:lvl9pPr>
          </a:lstStyle>
          <a:p>
            <a:r>
              <a:rPr lang="en-US" sz="1800" kern="0" dirty="0"/>
              <a:t>WLEB</a:t>
            </a:r>
          </a:p>
        </p:txBody>
      </p:sp>
    </p:spTree>
    <p:extLst>
      <p:ext uri="{BB962C8B-B14F-4D97-AF65-F5344CB8AC3E}">
        <p14:creationId xmlns:p14="http://schemas.microsoft.com/office/powerpoint/2010/main" val="40640101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FB12B-C9DD-3DE3-6A14-23734A6BD0C5}"/>
              </a:ext>
            </a:extLst>
          </p:cNvPr>
          <p:cNvSpPr>
            <a:spLocks noGrp="1"/>
          </p:cNvSpPr>
          <p:nvPr>
            <p:ph type="title"/>
          </p:nvPr>
        </p:nvSpPr>
        <p:spPr>
          <a:xfrm>
            <a:off x="962451" y="1219200"/>
            <a:ext cx="12728149" cy="1477328"/>
          </a:xfrm>
        </p:spPr>
        <p:txBody>
          <a:bodyPr/>
          <a:lstStyle/>
          <a:p>
            <a:r>
              <a:rPr lang="en-US" sz="3200" b="1" spc="-6" dirty="0">
                <a:solidFill>
                  <a:schemeClr val="accent2">
                    <a:lumMod val="50000"/>
                  </a:schemeClr>
                </a:solidFill>
                <a:latin typeface="Century Schoolbook" panose="02040604050505020304" pitchFamily="18" charset="0"/>
                <a:cs typeface="Arial"/>
              </a:rPr>
              <a:t>CREP CP1, Establishment of Permanent Introduced Grasses </a:t>
            </a:r>
            <a:br>
              <a:rPr lang="en-US" sz="3200" b="1" spc="-6" dirty="0">
                <a:solidFill>
                  <a:schemeClr val="accent2">
                    <a:lumMod val="50000"/>
                  </a:schemeClr>
                </a:solidFill>
                <a:latin typeface="Century Schoolbook" panose="02040604050505020304" pitchFamily="18" charset="0"/>
                <a:cs typeface="Arial"/>
              </a:rPr>
            </a:br>
            <a:r>
              <a:rPr lang="en-US" sz="3200" b="1" spc="-6" dirty="0">
                <a:solidFill>
                  <a:schemeClr val="accent2">
                    <a:lumMod val="50000"/>
                  </a:schemeClr>
                </a:solidFill>
                <a:latin typeface="Century Schoolbook" panose="02040604050505020304" pitchFamily="18" charset="0"/>
                <a:cs typeface="Arial"/>
              </a:rPr>
              <a:t>and Legumes</a:t>
            </a:r>
            <a:br>
              <a:rPr lang="en-US" sz="3200" dirty="0">
                <a:solidFill>
                  <a:schemeClr val="accent2">
                    <a:lumMod val="50000"/>
                  </a:schemeClr>
                </a:solidFill>
                <a:latin typeface="Century Schoolbook" panose="02040604050505020304" pitchFamily="18" charset="0"/>
                <a:cs typeface="Arial"/>
              </a:rPr>
            </a:br>
            <a:endParaRPr lang="en-US" dirty="0"/>
          </a:p>
        </p:txBody>
      </p:sp>
      <p:sp>
        <p:nvSpPr>
          <p:cNvPr id="3" name="Text Placeholder 2">
            <a:extLst>
              <a:ext uri="{FF2B5EF4-FFF2-40B4-BE49-F238E27FC236}">
                <a16:creationId xmlns:a16="http://schemas.microsoft.com/office/drawing/2014/main" id="{AB5205EA-A9A5-3228-7633-A420F92A15EA}"/>
              </a:ext>
            </a:extLst>
          </p:cNvPr>
          <p:cNvSpPr>
            <a:spLocks noGrp="1"/>
          </p:cNvSpPr>
          <p:nvPr>
            <p:ph type="body" idx="1"/>
          </p:nvPr>
        </p:nvSpPr>
        <p:spPr>
          <a:xfrm>
            <a:off x="889000" y="2514600"/>
            <a:ext cx="8959631" cy="861774"/>
          </a:xfrm>
        </p:spPr>
        <p:txBody>
          <a:bodyPr/>
          <a:lstStyle/>
          <a:p>
            <a:r>
              <a:rPr lang="en-US" sz="2800" b="1" dirty="0">
                <a:latin typeface="Century Schoolbook" panose="02040604050505020304" pitchFamily="18" charset="0"/>
              </a:rPr>
              <a:t>Practice Requirements</a:t>
            </a:r>
            <a:endParaRPr lang="en-US" sz="2800" dirty="0">
              <a:latin typeface="Century Schoolbook" panose="02040604050505020304" pitchFamily="18" charset="0"/>
            </a:endParaRPr>
          </a:p>
          <a:p>
            <a:endParaRPr lang="en-US" dirty="0"/>
          </a:p>
        </p:txBody>
      </p:sp>
      <p:sp>
        <p:nvSpPr>
          <p:cNvPr id="4" name="TextBox 3">
            <a:extLst>
              <a:ext uri="{FF2B5EF4-FFF2-40B4-BE49-F238E27FC236}">
                <a16:creationId xmlns:a16="http://schemas.microsoft.com/office/drawing/2014/main" id="{D374CCE1-0A00-ACD8-6868-1D1626594B0D}"/>
              </a:ext>
            </a:extLst>
          </p:cNvPr>
          <p:cNvSpPr txBox="1"/>
          <p:nvPr/>
        </p:nvSpPr>
        <p:spPr>
          <a:xfrm>
            <a:off x="889000" y="3124200"/>
            <a:ext cx="11506200" cy="3785652"/>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Century Schoolbook" panose="02040604050505020304" pitchFamily="18" charset="0"/>
              </a:rPr>
              <a:t>acreage must have an Erodibility Index of 8 or greater</a:t>
            </a:r>
            <a:br>
              <a:rPr lang="en-US" sz="2400" dirty="0">
                <a:latin typeface="Century Schoolbook" panose="02040604050505020304" pitchFamily="18" charset="0"/>
              </a:rPr>
            </a:br>
            <a:endParaRPr lang="en-US" sz="2400" dirty="0">
              <a:latin typeface="Century Schoolbook" panose="02040604050505020304" pitchFamily="18" charset="0"/>
            </a:endParaRPr>
          </a:p>
          <a:p>
            <a:pPr marL="342900" indent="-342900">
              <a:buFont typeface="Arial" panose="020B0604020202020204" pitchFamily="34" charset="0"/>
              <a:buChar char="•"/>
            </a:pPr>
            <a:r>
              <a:rPr lang="en-US" sz="2400" b="1" dirty="0">
                <a:latin typeface="Century Schoolbook" panose="02040604050505020304" pitchFamily="18" charset="0"/>
              </a:rPr>
              <a:t>cropland must be immediately adjacent to an eligible waterbody, as determined by USDA, and not exceed a maximum average width of 1,000 feet from the edge of the eligible waterbody, unless documented according to the FOTG </a:t>
            </a:r>
            <a:br>
              <a:rPr lang="en-US" sz="2400" b="1" dirty="0">
                <a:latin typeface="Century Schoolbook" panose="02040604050505020304" pitchFamily="18" charset="0"/>
              </a:rPr>
            </a:br>
            <a:endParaRPr lang="en-US" sz="2400" b="1" dirty="0">
              <a:latin typeface="Century Schoolbook" panose="02040604050505020304" pitchFamily="18" charset="0"/>
            </a:endParaRPr>
          </a:p>
          <a:p>
            <a:pPr marL="342900" indent="-342900">
              <a:buFont typeface="Arial" panose="020B0604020202020204" pitchFamily="34" charset="0"/>
              <a:buChar char="•"/>
            </a:pPr>
            <a:r>
              <a:rPr lang="en-US" sz="2400" dirty="0">
                <a:latin typeface="Century Schoolbook" panose="02040604050505020304" pitchFamily="18" charset="0"/>
              </a:rPr>
              <a:t>be comprised of 5 species total.  Minimum of 3 species of introduced grasses and at least 2 forb or legume species best suited for wildlife in the area</a:t>
            </a:r>
          </a:p>
          <a:p>
            <a:pPr marL="342900" indent="-342900">
              <a:buFont typeface="Arial" panose="020B0604020202020204" pitchFamily="34" charset="0"/>
              <a:buChar char="•"/>
            </a:pPr>
            <a:endParaRPr lang="en-US" sz="2400" b="1" dirty="0">
              <a:latin typeface="Century Schoolbook" panose="02040604050505020304" pitchFamily="18" charset="0"/>
            </a:endParaRPr>
          </a:p>
        </p:txBody>
      </p:sp>
    </p:spTree>
    <p:extLst>
      <p:ext uri="{BB962C8B-B14F-4D97-AF65-F5344CB8AC3E}">
        <p14:creationId xmlns:p14="http://schemas.microsoft.com/office/powerpoint/2010/main" val="14599679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4">
            <a:extLst>
              <a:ext uri="{FF2B5EF4-FFF2-40B4-BE49-F238E27FC236}">
                <a16:creationId xmlns:a16="http://schemas.microsoft.com/office/drawing/2014/main" id="{18A80FEC-304C-124E-E32A-8EB591D57A13}"/>
              </a:ext>
            </a:extLst>
          </p:cNvPr>
          <p:cNvSpPr txBox="1"/>
          <p:nvPr/>
        </p:nvSpPr>
        <p:spPr>
          <a:xfrm>
            <a:off x="279400" y="1045863"/>
            <a:ext cx="13258800" cy="506976"/>
          </a:xfrm>
          <a:prstGeom prst="rect">
            <a:avLst/>
          </a:prstGeom>
        </p:spPr>
        <p:txBody>
          <a:bodyPr vert="horz" wrap="square" lIns="0" tIns="14393" rIns="0" bIns="0" rtlCol="0">
            <a:spAutoFit/>
          </a:bodyPr>
          <a:lstStyle/>
          <a:p>
            <a:pPr marL="14393">
              <a:spcBef>
                <a:spcPts val="113"/>
              </a:spcBef>
            </a:pPr>
            <a:r>
              <a:rPr lang="en-US" sz="3200" b="1" spc="-6" dirty="0">
                <a:solidFill>
                  <a:schemeClr val="accent2">
                    <a:lumMod val="50000"/>
                  </a:schemeClr>
                </a:solidFill>
                <a:latin typeface="Century Schoolbook" panose="02040604050505020304" pitchFamily="18" charset="0"/>
                <a:cs typeface="Arial"/>
              </a:rPr>
              <a:t>CREP CP2, Establishment of Permanent Native Grasses</a:t>
            </a:r>
            <a:endParaRPr sz="3200" dirty="0">
              <a:solidFill>
                <a:schemeClr val="accent2">
                  <a:lumMod val="50000"/>
                </a:schemeClr>
              </a:solidFill>
              <a:latin typeface="Century Schoolbook" panose="02040604050505020304" pitchFamily="18" charset="0"/>
              <a:cs typeface="Arial"/>
            </a:endParaRPr>
          </a:p>
        </p:txBody>
      </p:sp>
      <p:sp>
        <p:nvSpPr>
          <p:cNvPr id="8" name="TextBox 7">
            <a:extLst>
              <a:ext uri="{FF2B5EF4-FFF2-40B4-BE49-F238E27FC236}">
                <a16:creationId xmlns:a16="http://schemas.microsoft.com/office/drawing/2014/main" id="{861FC5BF-D0C2-1F13-48B8-942081EB795D}"/>
              </a:ext>
            </a:extLst>
          </p:cNvPr>
          <p:cNvSpPr txBox="1"/>
          <p:nvPr/>
        </p:nvSpPr>
        <p:spPr>
          <a:xfrm>
            <a:off x="736600" y="2209800"/>
            <a:ext cx="6616700" cy="4154984"/>
          </a:xfrm>
          <a:prstGeom prst="rect">
            <a:avLst/>
          </a:prstGeom>
          <a:noFill/>
        </p:spPr>
        <p:txBody>
          <a:bodyPr wrap="square" rtlCol="0">
            <a:spAutoFit/>
          </a:bodyPr>
          <a:lstStyle/>
          <a:p>
            <a:r>
              <a:rPr lang="en-US" sz="2400" b="1" dirty="0">
                <a:latin typeface="Century Schoolbook" panose="02040604050505020304" pitchFamily="18" charset="0"/>
              </a:rPr>
              <a:t>Permanent Native Grasses</a:t>
            </a:r>
            <a:r>
              <a:rPr lang="en-US" sz="2400" dirty="0">
                <a:latin typeface="Century Schoolbook" panose="02040604050505020304" pitchFamily="18" charset="0"/>
              </a:rPr>
              <a:t> are used to reduce soil erosion and sedimentation, improve water quality and create or enhance wildlife habitat. </a:t>
            </a:r>
          </a:p>
          <a:p>
            <a:endParaRPr lang="en-US" sz="2400" dirty="0">
              <a:latin typeface="Century Schoolbook" panose="02040604050505020304" pitchFamily="18" charset="0"/>
            </a:endParaRPr>
          </a:p>
          <a:p>
            <a:r>
              <a:rPr lang="en-US" sz="2400" dirty="0">
                <a:latin typeface="Century Schoolbook" panose="02040604050505020304" pitchFamily="18" charset="0"/>
              </a:rPr>
              <a:t>Under the Michigan CREP agreement this practice is being </a:t>
            </a:r>
            <a:r>
              <a:rPr lang="en-US" sz="2400" b="1" dirty="0">
                <a:latin typeface="Century Schoolbook" panose="02040604050505020304" pitchFamily="18" charset="0"/>
              </a:rPr>
              <a:t>implemented as a super-buffer</a:t>
            </a:r>
            <a:r>
              <a:rPr lang="en-US" sz="2400" dirty="0">
                <a:latin typeface="Century Schoolbook" panose="02040604050505020304" pitchFamily="18" charset="0"/>
              </a:rPr>
              <a:t>. Wider g</a:t>
            </a:r>
            <a:r>
              <a:rPr lang="en-US" sz="2400" dirty="0">
                <a:latin typeface="Century Schoolbook" panose="02040604050505020304" pitchFamily="18" charset="0"/>
                <a:cs typeface="Arial"/>
              </a:rPr>
              <a:t>rass filter strips are planted strategically on acres </a:t>
            </a:r>
            <a:r>
              <a:rPr lang="en-US" sz="2400" dirty="0">
                <a:latin typeface="Century Schoolbook" panose="02040604050505020304" pitchFamily="18" charset="0"/>
              </a:rPr>
              <a:t>between fields and surface waters (rivers, streams, lakes and drainage ditches) to protect water quality.</a:t>
            </a:r>
            <a:r>
              <a:rPr lang="en-US" sz="2400" dirty="0">
                <a:latin typeface="Century Schoolbook" panose="02040604050505020304" pitchFamily="18" charset="0"/>
                <a:cs typeface="Arial"/>
              </a:rPr>
              <a:t> </a:t>
            </a:r>
            <a:r>
              <a:rPr lang="en-US" sz="2400" dirty="0">
                <a:latin typeface="Century Schoolbook" panose="02040604050505020304" pitchFamily="18" charset="0"/>
              </a:rPr>
              <a:t> </a:t>
            </a:r>
          </a:p>
        </p:txBody>
      </p:sp>
      <p:pic>
        <p:nvPicPr>
          <p:cNvPr id="9" name="Picture 8" descr="A picture containing grass, outdoor, sky, plant&#10;&#10;Description automatically generated">
            <a:extLst>
              <a:ext uri="{FF2B5EF4-FFF2-40B4-BE49-F238E27FC236}">
                <a16:creationId xmlns:a16="http://schemas.microsoft.com/office/drawing/2014/main" id="{BF70A127-75D8-3737-522B-662FE6712B8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90001" y="1576520"/>
            <a:ext cx="4411190" cy="5609961"/>
          </a:xfrm>
          <a:prstGeom prst="rect">
            <a:avLst/>
          </a:prstGeom>
        </p:spPr>
      </p:pic>
    </p:spTree>
    <p:extLst>
      <p:ext uri="{BB962C8B-B14F-4D97-AF65-F5344CB8AC3E}">
        <p14:creationId xmlns:p14="http://schemas.microsoft.com/office/powerpoint/2010/main" val="2616621375"/>
      </p:ext>
    </p:extLst>
  </p:cSld>
  <p:clrMapOvr>
    <a:masterClrMapping/>
  </p:clrMapOvr>
</p:sld>
</file>

<file path=ppt/theme/theme1.xml><?xml version="1.0" encoding="utf-8"?>
<a:theme xmlns:a="http://schemas.openxmlformats.org/drawingml/2006/main" name="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D62F4B81ADDF94EAC37BC7C2A6B02A8" ma:contentTypeVersion="15" ma:contentTypeDescription="Create a new document." ma:contentTypeScope="" ma:versionID="8629e9aab824aed55289f25f5ba5786c">
  <xsd:schema xmlns:xsd="http://www.w3.org/2001/XMLSchema" xmlns:xs="http://www.w3.org/2001/XMLSchema" xmlns:p="http://schemas.microsoft.com/office/2006/metadata/properties" xmlns:ns2="076e7dda-2a09-427b-babb-2f3313661b98" xmlns:ns3="2c27b4b4-fa38-4e21-b71d-f00c1ef7be7a" targetNamespace="http://schemas.microsoft.com/office/2006/metadata/properties" ma:root="true" ma:fieldsID="b5e2e1eebfbcba86cc18851f9db9f2d4" ns2:_="" ns3:_="">
    <xsd:import namespace="076e7dda-2a09-427b-babb-2f3313661b98"/>
    <xsd:import namespace="2c27b4b4-fa38-4e21-b71d-f00c1ef7be7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76e7dda-2a09-427b-babb-2f3313661b9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0ad816ea-8460-453a-b1af-cd753e23c00d"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c27b4b4-fa38-4e21-b71d-f00c1ef7be7a"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8208ba71-1073-43a6-9520-109a371d8ed4}" ma:internalName="TaxCatchAll" ma:showField="CatchAllData" ma:web="2c27b4b4-fa38-4e21-b71d-f00c1ef7be7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2c27b4b4-fa38-4e21-b71d-f00c1ef7be7a" xsi:nil="true"/>
    <lcf76f155ced4ddcb4097134ff3c332f xmlns="076e7dda-2a09-427b-babb-2f3313661b98">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6448CA32-60E2-4C15-84A6-693E406C67DC}">
  <ds:schemaRefs>
    <ds:schemaRef ds:uri="http://schemas.microsoft.com/sharepoint/v3/contenttype/forms"/>
  </ds:schemaRefs>
</ds:datastoreItem>
</file>

<file path=customXml/itemProps2.xml><?xml version="1.0" encoding="utf-8"?>
<ds:datastoreItem xmlns:ds="http://schemas.openxmlformats.org/officeDocument/2006/customXml" ds:itemID="{B8015DDA-463D-45AC-85F2-72FAE1339FC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76e7dda-2a09-427b-babb-2f3313661b98"/>
    <ds:schemaRef ds:uri="2c27b4b4-fa38-4e21-b71d-f00c1ef7be7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BBBF8FF-9B2B-44DA-BB4E-6ACA2FEF79F3}">
  <ds:schemaRefs>
    <ds:schemaRef ds:uri="http://schemas.microsoft.com/office/2006/metadata/properties"/>
    <ds:schemaRef ds:uri="http://schemas.microsoft.com/office/infopath/2007/PartnerControls"/>
    <ds:schemaRef ds:uri="2c27b4b4-fa38-4e21-b71d-f00c1ef7be7a"/>
    <ds:schemaRef ds:uri="076e7dda-2a09-427b-babb-2f3313661b98"/>
  </ds:schemaRefs>
</ds:datastoreItem>
</file>

<file path=docProps/app.xml><?xml version="1.0" encoding="utf-8"?>
<Properties xmlns="http://schemas.openxmlformats.org/officeDocument/2006/extended-properties" xmlns:vt="http://schemas.openxmlformats.org/officeDocument/2006/docPropsVTypes">
  <TotalTime>6675</TotalTime>
  <Words>4673</Words>
  <Application>Microsoft Office PowerPoint</Application>
  <PresentationFormat>Custom</PresentationFormat>
  <Paragraphs>441</Paragraphs>
  <Slides>43</Slides>
  <Notes>2</Notes>
  <HiddenSlides>0</HiddenSlides>
  <MMClips>0</MMClips>
  <ScaleCrop>false</ScaleCrop>
  <HeadingPairs>
    <vt:vector size="4" baseType="variant">
      <vt:variant>
        <vt:lpstr>Theme</vt:lpstr>
      </vt:variant>
      <vt:variant>
        <vt:i4>6</vt:i4>
      </vt:variant>
      <vt:variant>
        <vt:lpstr>Slide Titles</vt:lpstr>
      </vt:variant>
      <vt:variant>
        <vt:i4>43</vt:i4>
      </vt:variant>
    </vt:vector>
  </HeadingPairs>
  <TitlesOfParts>
    <vt:vector size="49" baseType="lpstr">
      <vt:lpstr>Office Theme</vt:lpstr>
      <vt:lpstr>3_Office Theme</vt:lpstr>
      <vt:lpstr>1_Office Theme</vt:lpstr>
      <vt:lpstr>2_Office Theme</vt:lpstr>
      <vt:lpstr>Custom Design</vt:lpstr>
      <vt:lpstr>4_Office Theme</vt:lpstr>
      <vt:lpstr>PowerPoint Presentation</vt:lpstr>
      <vt:lpstr>What is CREP?</vt:lpstr>
      <vt:lpstr>Do I Qualify for CREP?</vt:lpstr>
      <vt:lpstr>Financial Benefits</vt:lpstr>
      <vt:lpstr>Environmental Benefits</vt:lpstr>
      <vt:lpstr>Value of Soil Organic Matter</vt:lpstr>
      <vt:lpstr>Supplemental Programs for CREP (excluding EQIP)</vt:lpstr>
      <vt:lpstr>CREP CP1, Establishment of Permanent Introduced Grasses  and Legumes </vt:lpstr>
      <vt:lpstr>PowerPoint Presentation</vt:lpstr>
      <vt:lpstr>PowerPoint Presentation</vt:lpstr>
      <vt:lpstr>PowerPoint Presentation</vt:lpstr>
      <vt:lpstr>PowerPoint Presentation</vt:lpstr>
      <vt:lpstr>PowerPoint Presentation</vt:lpstr>
      <vt:lpstr>CREP CP5A, Field Windbreaks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Maintenance Activities </vt:lpstr>
      <vt:lpstr>   Management Activities </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Losey, Kelly - FSA, East Lansing, MI</dc:creator>
  <cp:lastModifiedBy>Marienfeld, Mallory</cp:lastModifiedBy>
  <cp:revision>162</cp:revision>
  <dcterms:created xsi:type="dcterms:W3CDTF">2020-12-07T20:10:06Z</dcterms:created>
  <dcterms:modified xsi:type="dcterms:W3CDTF">2022-08-24T13:14:22Z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0x0101001D62F4B81ADDF94EAC37BC7C2A6B02A8</vt:lpwstr>
  </property>
  <property fmtid="{D5CDD505-2E9C-101B-9397-08002B2CF9AE}" pid="3" name="MediaServiceImageTags">
    <vt:lpwstr/>
  </property>
</Properties>
</file>